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Override1.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68" r:id="rId3"/>
    <p:sldId id="265" r:id="rId4"/>
    <p:sldId id="258" r:id="rId5"/>
    <p:sldId id="261" r:id="rId6"/>
    <p:sldId id="259" r:id="rId7"/>
    <p:sldId id="269" r:id="rId8"/>
    <p:sldId id="264" r:id="rId9"/>
    <p:sldId id="266" r:id="rId10"/>
    <p:sldId id="271" r:id="rId11"/>
    <p:sldId id="273" r:id="rId12"/>
    <p:sldId id="262" r:id="rId13"/>
    <p:sldId id="263" r:id="rId14"/>
    <p:sldId id="272" r:id="rId15"/>
    <p:sldId id="274" r:id="rId16"/>
    <p:sldId id="275" r:id="rId17"/>
    <p:sldId id="276" r:id="rId18"/>
    <p:sldId id="277" r:id="rId19"/>
  </p:sldIdLst>
  <p:sldSz cx="9144000" cy="6858000" type="screen4x3"/>
  <p:notesSz cx="6858000" cy="9144000"/>
  <p:defaultTex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8" d="100"/>
          <a:sy n="68" d="100"/>
        </p:scale>
        <p:origin x="-1446" y="-9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タイトル スライド">
    <p:spTree>
      <p:nvGrpSpPr>
        <p:cNvPr id="1" name=""/>
        <p:cNvGrpSpPr/>
        <p:nvPr/>
      </p:nvGrpSpPr>
      <p:grpSpPr>
        <a:xfrm>
          <a:off x="0" y="0"/>
          <a:ext cx="0" cy="0"/>
          <a:chOff x="0" y="0"/>
          <a:chExt cx="0" cy="0"/>
        </a:xfrm>
      </p:grpSpPr>
      <p:sp>
        <p:nvSpPr>
          <p:cNvPr id="16" name="Rounded Rectangle 15"/>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 name="Group 9"/>
          <p:cNvGrpSpPr>
            <a:grpSpLocks noChangeAspect="1"/>
          </p:cNvGrpSpPr>
          <p:nvPr/>
        </p:nvGrpSpPr>
        <p:grpSpPr bwMode="hidden">
          <a:xfrm>
            <a:off x="211665" y="5353963"/>
            <a:ext cx="8723376" cy="1331580"/>
            <a:chOff x="-3905250" y="4294188"/>
            <a:chExt cx="13011150" cy="1892300"/>
          </a:xfrm>
        </p:grpSpPr>
        <p:sp>
          <p:nvSpPr>
            <p:cNvPr id="11"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4"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5"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ctrTitle"/>
          </p:nvPr>
        </p:nvSpPr>
        <p:spPr>
          <a:xfrm>
            <a:off x="685800" y="1600200"/>
            <a:ext cx="7772400" cy="1780108"/>
          </a:xfrm>
        </p:spPr>
        <p:txBody>
          <a:bodyPr anchor="b">
            <a:normAutofit/>
          </a:bodyPr>
          <a:lstStyle>
            <a:lvl1pPr>
              <a:defRPr sz="4400">
                <a:solidFill>
                  <a:srgbClr val="FFFFFF"/>
                </a:solidFill>
              </a:defRPr>
            </a:lvl1pPr>
          </a:lstStyle>
          <a:p>
            <a:r>
              <a:rPr lang="ja-JP" altLang="en-US" smtClean="0"/>
              <a:t>マスター タイトルの書式設定</a:t>
            </a:r>
            <a:endParaRPr lang="en-US" dirty="0"/>
          </a:p>
        </p:txBody>
      </p:sp>
      <p:sp>
        <p:nvSpPr>
          <p:cNvPr id="3" name="Subtitle 2"/>
          <p:cNvSpPr>
            <a:spLocks noGrp="1"/>
          </p:cNvSpPr>
          <p:nvPr>
            <p:ph type="subTitle" idx="1"/>
          </p:nvPr>
        </p:nvSpPr>
        <p:spPr>
          <a:xfrm>
            <a:off x="1371600" y="3556001"/>
            <a:ext cx="6400800" cy="1473200"/>
          </a:xfrm>
        </p:spPr>
        <p:txBody>
          <a:bodyPr>
            <a:normAutofit/>
          </a:bodyPr>
          <a:lstStyle>
            <a:lvl1pPr marL="0" indent="0" algn="ctr">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ja-JP" altLang="en-US" smtClean="0"/>
              <a:t>マスター サブタイトルの書式設定</a:t>
            </a:r>
            <a:endParaRPr lang="en-US" dirty="0"/>
          </a:p>
        </p:txBody>
      </p:sp>
      <p:sp>
        <p:nvSpPr>
          <p:cNvPr id="4" name="Date Placeholder 3"/>
          <p:cNvSpPr>
            <a:spLocks noGrp="1"/>
          </p:cNvSpPr>
          <p:nvPr>
            <p:ph type="dt" sz="half" idx="10"/>
          </p:nvPr>
        </p:nvSpPr>
        <p:spPr/>
        <p:txBody>
          <a:bodyPr/>
          <a:lstStyle/>
          <a:p>
            <a:fld id="{8FDBF39D-A274-44ED-8614-80DC1FE6F755}" type="datetimeFigureOut">
              <a:rPr kumimoji="1" lang="ja-JP" altLang="en-US" smtClean="0"/>
              <a:t>2013/4/19</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294631FE-117C-4A31-BBE1-07ED9D2A0B48}" type="slidenum">
              <a:rPr kumimoji="1" lang="ja-JP" altLang="en-US" smtClean="0"/>
              <a:t>‹#›</a:t>
            </a:fld>
            <a:endParaRPr kumimoji="1" lang="ja-JP"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a:p>
        </p:txBody>
      </p:sp>
      <p:sp>
        <p:nvSpPr>
          <p:cNvPr id="4" name="Date Placeholder 3"/>
          <p:cNvSpPr>
            <a:spLocks noGrp="1"/>
          </p:cNvSpPr>
          <p:nvPr>
            <p:ph type="dt" sz="half" idx="10"/>
          </p:nvPr>
        </p:nvSpPr>
        <p:spPr/>
        <p:txBody>
          <a:bodyPr/>
          <a:lstStyle/>
          <a:p>
            <a:fld id="{8FDBF39D-A274-44ED-8614-80DC1FE6F755}" type="datetimeFigureOut">
              <a:rPr kumimoji="1" lang="ja-JP" altLang="en-US" smtClean="0"/>
              <a:t>2013/4/19</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294631FE-117C-4A31-BBE1-07ED9D2A0B48}" type="slidenum">
              <a:rPr kumimoji="1" lang="ja-JP" altLang="en-US" smtClean="0"/>
              <a:t>‹#›</a:t>
            </a:fld>
            <a:endParaRPr kumimoji="1" lang="ja-JP" altLang="en-US"/>
          </a:p>
        </p:txBody>
      </p:sp>
      <p:sp>
        <p:nvSpPr>
          <p:cNvPr id="7" name="Title 6"/>
          <p:cNvSpPr>
            <a:spLocks noGrp="1"/>
          </p:cNvSpPr>
          <p:nvPr>
            <p:ph type="title"/>
          </p:nvPr>
        </p:nvSpPr>
        <p:spPr/>
        <p:txBody>
          <a:bodyPr/>
          <a:lstStyle/>
          <a:p>
            <a:r>
              <a:rPr lang="ja-JP" altLang="en-US" smtClean="0"/>
              <a:t>マスター タイトルの書式設定</a:t>
            </a: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セクション見出し">
    <p:spTree>
      <p:nvGrpSpPr>
        <p:cNvPr id="1" name=""/>
        <p:cNvGrpSpPr/>
        <p:nvPr/>
      </p:nvGrpSpPr>
      <p:grpSpPr>
        <a:xfrm>
          <a:off x="0" y="0"/>
          <a:ext cx="0" cy="0"/>
          <a:chOff x="0" y="0"/>
          <a:chExt cx="0" cy="0"/>
        </a:xfrm>
      </p:grpSpPr>
      <p:sp>
        <p:nvSpPr>
          <p:cNvPr id="14" name="Rounded Rectangle 13"/>
          <p:cNvSpPr/>
          <p:nvPr/>
        </p:nvSpPr>
        <p:spPr>
          <a:xfrm>
            <a:off x="228600" y="228600"/>
            <a:ext cx="8695944" cy="4736592"/>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14"/>
          <p:cNvSpPr>
            <a:spLocks/>
          </p:cNvSpPr>
          <p:nvPr/>
        </p:nvSpPr>
        <p:spPr bwMode="hidden">
          <a:xfrm>
            <a:off x="6047438" y="4203592"/>
            <a:ext cx="2876429" cy="714026"/>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18"/>
          <p:cNvSpPr>
            <a:spLocks/>
          </p:cNvSpPr>
          <p:nvPr/>
        </p:nvSpPr>
        <p:spPr bwMode="hidden">
          <a:xfrm>
            <a:off x="2619320" y="4075290"/>
            <a:ext cx="5544515" cy="850138"/>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22"/>
          <p:cNvSpPr>
            <a:spLocks/>
          </p:cNvSpPr>
          <p:nvPr/>
        </p:nvSpPr>
        <p:spPr bwMode="hidden">
          <a:xfrm>
            <a:off x="2828728" y="4087562"/>
            <a:ext cx="5467980" cy="774272"/>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6"/>
          <p:cNvSpPr>
            <a:spLocks/>
          </p:cNvSpPr>
          <p:nvPr/>
        </p:nvSpPr>
        <p:spPr bwMode="hidden">
          <a:xfrm>
            <a:off x="5609489" y="4074174"/>
            <a:ext cx="3308000" cy="651549"/>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3" name="Freeform 10"/>
          <p:cNvSpPr>
            <a:spLocks/>
          </p:cNvSpPr>
          <p:nvPr/>
        </p:nvSpPr>
        <p:spPr bwMode="hidden">
          <a:xfrm>
            <a:off x="211665" y="4058555"/>
            <a:ext cx="8723376" cy="1329874"/>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 name="Title 1"/>
          <p:cNvSpPr>
            <a:spLocks noGrp="1"/>
          </p:cNvSpPr>
          <p:nvPr>
            <p:ph type="title"/>
          </p:nvPr>
        </p:nvSpPr>
        <p:spPr>
          <a:xfrm>
            <a:off x="690032" y="2463560"/>
            <a:ext cx="7772400" cy="1524000"/>
          </a:xfrm>
        </p:spPr>
        <p:txBody>
          <a:bodyPr anchor="t">
            <a:normAutofit/>
          </a:bodyPr>
          <a:lstStyle>
            <a:lvl1pPr algn="ctr">
              <a:defRPr sz="4400" b="0" cap="none"/>
            </a:lvl1pPr>
          </a:lstStyle>
          <a:p>
            <a:r>
              <a:rPr lang="ja-JP" altLang="en-US" smtClean="0"/>
              <a:t>マスター タイトルの書式設定</a:t>
            </a:r>
            <a:endParaRPr lang="en-US" dirty="0"/>
          </a:p>
        </p:txBody>
      </p:sp>
      <p:sp>
        <p:nvSpPr>
          <p:cNvPr id="3" name="Text Placeholder 2"/>
          <p:cNvSpPr>
            <a:spLocks noGrp="1"/>
          </p:cNvSpPr>
          <p:nvPr>
            <p:ph type="body" idx="1"/>
          </p:nvPr>
        </p:nvSpPr>
        <p:spPr>
          <a:xfrm>
            <a:off x="1367365" y="1437448"/>
            <a:ext cx="6417734" cy="939801"/>
          </a:xfrm>
        </p:spPr>
        <p:txBody>
          <a:bodyPr anchor="b">
            <a:normAutofit/>
          </a:bodyPr>
          <a:lstStyle>
            <a:lvl1pPr marL="0" indent="0" algn="ctr">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ja-JP" altLang="en-US" smtClean="0"/>
              <a:t>マスター テキストの書式設定</a:t>
            </a:r>
          </a:p>
        </p:txBody>
      </p:sp>
      <p:sp>
        <p:nvSpPr>
          <p:cNvPr id="4" name="Date Placeholder 3"/>
          <p:cNvSpPr>
            <a:spLocks noGrp="1"/>
          </p:cNvSpPr>
          <p:nvPr>
            <p:ph type="dt" sz="half" idx="10"/>
          </p:nvPr>
        </p:nvSpPr>
        <p:spPr/>
        <p:txBody>
          <a:bodyPr/>
          <a:lstStyle/>
          <a:p>
            <a:fld id="{8FDBF39D-A274-44ED-8614-80DC1FE6F755}" type="datetimeFigureOut">
              <a:rPr kumimoji="1" lang="ja-JP" altLang="en-US" smtClean="0"/>
              <a:t>2013/4/19</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294631FE-117C-4A31-BBE1-07ED9D2A0B48}" type="slidenum">
              <a:rPr kumimoji="1" lang="ja-JP" altLang="en-US" smtClean="0"/>
              <a:t>‹#›</a:t>
            </a:fld>
            <a:endParaRPr kumimoji="1" lang="ja-JP"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smtClean="0"/>
              <a:t>マスター タイトルの書式設定</a:t>
            </a:r>
            <a:endParaRPr lang="en-US"/>
          </a:p>
        </p:txBody>
      </p:sp>
      <p:sp>
        <p:nvSpPr>
          <p:cNvPr id="5" name="Date Placeholder 4"/>
          <p:cNvSpPr>
            <a:spLocks noGrp="1"/>
          </p:cNvSpPr>
          <p:nvPr>
            <p:ph type="dt" sz="half" idx="10"/>
          </p:nvPr>
        </p:nvSpPr>
        <p:spPr/>
        <p:txBody>
          <a:bodyPr/>
          <a:lstStyle/>
          <a:p>
            <a:fld id="{8FDBF39D-A274-44ED-8614-80DC1FE6F755}" type="datetimeFigureOut">
              <a:rPr kumimoji="1" lang="ja-JP" altLang="en-US" smtClean="0"/>
              <a:t>2013/4/19</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7" name="Slide Number Placeholder 6"/>
          <p:cNvSpPr>
            <a:spLocks noGrp="1"/>
          </p:cNvSpPr>
          <p:nvPr>
            <p:ph type="sldNum" sz="quarter" idx="12"/>
          </p:nvPr>
        </p:nvSpPr>
        <p:spPr/>
        <p:txBody>
          <a:bodyPr/>
          <a:lstStyle/>
          <a:p>
            <a:fld id="{294631FE-117C-4A31-BBE1-07ED9D2A0B48}" type="slidenum">
              <a:rPr kumimoji="1" lang="ja-JP" altLang="en-US" smtClean="0"/>
              <a:t>‹#›</a:t>
            </a:fld>
            <a:endParaRPr kumimoji="1" lang="ja-JP" altLang="en-US"/>
          </a:p>
        </p:txBody>
      </p:sp>
      <p:sp>
        <p:nvSpPr>
          <p:cNvPr id="9" name="Content Placeholder 8"/>
          <p:cNvSpPr>
            <a:spLocks noGrp="1"/>
          </p:cNvSpPr>
          <p:nvPr>
            <p:ph sz="quarter" idx="13"/>
          </p:nvPr>
        </p:nvSpPr>
        <p:spPr>
          <a:xfrm>
            <a:off x="676655" y="2679192"/>
            <a:ext cx="3822192" cy="3447288"/>
          </a:xfrm>
        </p:spPr>
        <p:txBody>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a:p>
        </p:txBody>
      </p:sp>
      <p:sp>
        <p:nvSpPr>
          <p:cNvPr id="11" name="Content Placeholder 10"/>
          <p:cNvSpPr>
            <a:spLocks noGrp="1"/>
          </p:cNvSpPr>
          <p:nvPr>
            <p:ph sz="quarter" idx="14"/>
          </p:nvPr>
        </p:nvSpPr>
        <p:spPr>
          <a:xfrm>
            <a:off x="4645152" y="2679192"/>
            <a:ext cx="3822192" cy="3447288"/>
          </a:xfrm>
        </p:spPr>
        <p:txBody>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ja-JP" altLang="en-US" smtClean="0"/>
              <a:t>マスター タイトルの書式設定</a:t>
            </a:r>
            <a:endParaRPr lang="en-US"/>
          </a:p>
        </p:txBody>
      </p:sp>
      <p:sp>
        <p:nvSpPr>
          <p:cNvPr id="3" name="Text Placeholder 2"/>
          <p:cNvSpPr>
            <a:spLocks noGrp="1"/>
          </p:cNvSpPr>
          <p:nvPr>
            <p:ph type="body" idx="1"/>
          </p:nvPr>
        </p:nvSpPr>
        <p:spPr>
          <a:xfrm>
            <a:off x="676656" y="2678114"/>
            <a:ext cx="3822192" cy="639762"/>
          </a:xfrm>
        </p:spPr>
        <p:txBody>
          <a:bodyPr anchor="ctr"/>
          <a:lstStyle>
            <a:lvl1pPr marL="0" indent="0" algn="ctr">
              <a:buNone/>
              <a:defRPr sz="2400" b="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smtClean="0"/>
              <a:t>マスター テキストの書式設定</a:t>
            </a:r>
          </a:p>
        </p:txBody>
      </p:sp>
      <p:sp>
        <p:nvSpPr>
          <p:cNvPr id="4" name="Content Placeholder 3"/>
          <p:cNvSpPr>
            <a:spLocks noGrp="1"/>
          </p:cNvSpPr>
          <p:nvPr>
            <p:ph sz="half" idx="2"/>
          </p:nvPr>
        </p:nvSpPr>
        <p:spPr>
          <a:xfrm>
            <a:off x="677332" y="3429000"/>
            <a:ext cx="3820055"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5" name="Text Placeholder 4"/>
          <p:cNvSpPr>
            <a:spLocks noGrp="1"/>
          </p:cNvSpPr>
          <p:nvPr>
            <p:ph type="body" sz="quarter" idx="3"/>
          </p:nvPr>
        </p:nvSpPr>
        <p:spPr>
          <a:xfrm>
            <a:off x="4648200" y="2678113"/>
            <a:ext cx="3822192" cy="639762"/>
          </a:xfrm>
        </p:spPr>
        <p:txBody>
          <a:bodyPr anchor="ctr"/>
          <a:lstStyle>
            <a:lvl1pPr marL="0" indent="0" algn="ctr">
              <a:buNone/>
              <a:defRPr sz="2400" b="0" i="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smtClean="0"/>
              <a:t>マスター テキストの書式設定</a:t>
            </a:r>
          </a:p>
        </p:txBody>
      </p:sp>
      <p:sp>
        <p:nvSpPr>
          <p:cNvPr id="6" name="Content Placeholder 5"/>
          <p:cNvSpPr>
            <a:spLocks noGrp="1"/>
          </p:cNvSpPr>
          <p:nvPr>
            <p:ph sz="quarter" idx="4"/>
          </p:nvPr>
        </p:nvSpPr>
        <p:spPr>
          <a:xfrm>
            <a:off x="4645025" y="3429000"/>
            <a:ext cx="3822192"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7" name="Date Placeholder 6"/>
          <p:cNvSpPr>
            <a:spLocks noGrp="1"/>
          </p:cNvSpPr>
          <p:nvPr>
            <p:ph type="dt" sz="half" idx="10"/>
          </p:nvPr>
        </p:nvSpPr>
        <p:spPr/>
        <p:txBody>
          <a:bodyPr/>
          <a:lstStyle/>
          <a:p>
            <a:fld id="{8FDBF39D-A274-44ED-8614-80DC1FE6F755}" type="datetimeFigureOut">
              <a:rPr kumimoji="1" lang="ja-JP" altLang="en-US" smtClean="0"/>
              <a:t>2013/4/19</a:t>
            </a:fld>
            <a:endParaRPr kumimoji="1" lang="ja-JP" altLang="en-US"/>
          </a:p>
        </p:txBody>
      </p:sp>
      <p:sp>
        <p:nvSpPr>
          <p:cNvPr id="8" name="Footer Placeholder 7"/>
          <p:cNvSpPr>
            <a:spLocks noGrp="1"/>
          </p:cNvSpPr>
          <p:nvPr>
            <p:ph type="ftr" sz="quarter" idx="11"/>
          </p:nvPr>
        </p:nvSpPr>
        <p:spPr/>
        <p:txBody>
          <a:bodyPr/>
          <a:lstStyle/>
          <a:p>
            <a:endParaRPr kumimoji="1" lang="ja-JP" altLang="en-US"/>
          </a:p>
        </p:txBody>
      </p:sp>
      <p:sp>
        <p:nvSpPr>
          <p:cNvPr id="9" name="Slide Number Placeholder 8"/>
          <p:cNvSpPr>
            <a:spLocks noGrp="1"/>
          </p:cNvSpPr>
          <p:nvPr>
            <p:ph type="sldNum" sz="quarter" idx="12"/>
          </p:nvPr>
        </p:nvSpPr>
        <p:spPr/>
        <p:txBody>
          <a:bodyPr/>
          <a:lstStyle/>
          <a:p>
            <a:fld id="{294631FE-117C-4A31-BBE1-07ED9D2A0B48}" type="slidenum">
              <a:rPr kumimoji="1" lang="ja-JP" altLang="en-US" smtClean="0"/>
              <a:t>‹#›</a:t>
            </a:fld>
            <a:endParaRPr kumimoji="1" lang="ja-JP"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smtClean="0"/>
              <a:t>マスター タイトルの書式設定</a:t>
            </a:r>
            <a:endParaRPr lang="en-US"/>
          </a:p>
        </p:txBody>
      </p:sp>
      <p:sp>
        <p:nvSpPr>
          <p:cNvPr id="3" name="Date Placeholder 2"/>
          <p:cNvSpPr>
            <a:spLocks noGrp="1"/>
          </p:cNvSpPr>
          <p:nvPr>
            <p:ph type="dt" sz="half" idx="10"/>
          </p:nvPr>
        </p:nvSpPr>
        <p:spPr/>
        <p:txBody>
          <a:bodyPr/>
          <a:lstStyle/>
          <a:p>
            <a:fld id="{8FDBF39D-A274-44ED-8614-80DC1FE6F755}" type="datetimeFigureOut">
              <a:rPr kumimoji="1" lang="ja-JP" altLang="en-US" smtClean="0"/>
              <a:t>2013/4/19</a:t>
            </a:fld>
            <a:endParaRPr kumimoji="1" lang="ja-JP" altLang="en-US"/>
          </a:p>
        </p:txBody>
      </p:sp>
      <p:sp>
        <p:nvSpPr>
          <p:cNvPr id="4" name="Footer Placeholder 3"/>
          <p:cNvSpPr>
            <a:spLocks noGrp="1"/>
          </p:cNvSpPr>
          <p:nvPr>
            <p:ph type="ftr" sz="quarter" idx="11"/>
          </p:nvPr>
        </p:nvSpPr>
        <p:spPr/>
        <p:txBody>
          <a:bodyPr/>
          <a:lstStyle/>
          <a:p>
            <a:endParaRPr kumimoji="1" lang="ja-JP" altLang="en-US"/>
          </a:p>
        </p:txBody>
      </p:sp>
      <p:sp>
        <p:nvSpPr>
          <p:cNvPr id="5" name="Slide Number Placeholder 4"/>
          <p:cNvSpPr>
            <a:spLocks noGrp="1"/>
          </p:cNvSpPr>
          <p:nvPr>
            <p:ph type="sldNum" sz="quarter" idx="12"/>
          </p:nvPr>
        </p:nvSpPr>
        <p:spPr/>
        <p:txBody>
          <a:bodyPr/>
          <a:lstStyle/>
          <a:p>
            <a:fld id="{294631FE-117C-4A31-BBE1-07ED9D2A0B48}" type="slidenum">
              <a:rPr kumimoji="1" lang="ja-JP" altLang="en-US" smtClean="0"/>
              <a:t>‹#›</a:t>
            </a:fld>
            <a:endParaRPr kumimoji="1" lang="ja-JP"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白紙">
    <p:spTree>
      <p:nvGrpSpPr>
        <p:cNvPr id="1" name=""/>
        <p:cNvGrpSpPr/>
        <p:nvPr/>
      </p:nvGrpSpPr>
      <p:grpSpPr>
        <a:xfrm>
          <a:off x="0" y="0"/>
          <a:ext cx="0" cy="0"/>
          <a:chOff x="0" y="0"/>
          <a:chExt cx="0" cy="0"/>
        </a:xfrm>
      </p:grpSpPr>
      <p:sp>
        <p:nvSpPr>
          <p:cNvPr id="12" name="Rounded Rectangle 11"/>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 name="Group 5"/>
          <p:cNvGrpSpPr>
            <a:grpSpLocks noChangeAspect="1"/>
          </p:cNvGrpSpPr>
          <p:nvPr/>
        </p:nvGrpSpPr>
        <p:grpSpPr bwMode="hidden">
          <a:xfrm>
            <a:off x="211665" y="714191"/>
            <a:ext cx="8723376" cy="1329874"/>
            <a:chOff x="-3905251" y="4294188"/>
            <a:chExt cx="13027839" cy="1892300"/>
          </a:xfrm>
        </p:grpSpPr>
        <p:sp>
          <p:nvSpPr>
            <p:cNvPr id="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Date Placeholder 1"/>
          <p:cNvSpPr>
            <a:spLocks noGrp="1"/>
          </p:cNvSpPr>
          <p:nvPr>
            <p:ph type="dt" sz="half" idx="10"/>
          </p:nvPr>
        </p:nvSpPr>
        <p:spPr/>
        <p:txBody>
          <a:bodyPr/>
          <a:lstStyle/>
          <a:p>
            <a:fld id="{8FDBF39D-A274-44ED-8614-80DC1FE6F755}" type="datetimeFigureOut">
              <a:rPr kumimoji="1" lang="ja-JP" altLang="en-US" smtClean="0"/>
              <a:t>2013/4/19</a:t>
            </a:fld>
            <a:endParaRPr kumimoji="1" lang="ja-JP" altLang="en-US"/>
          </a:p>
        </p:txBody>
      </p:sp>
      <p:sp>
        <p:nvSpPr>
          <p:cNvPr id="3" name="Footer Placeholder 2"/>
          <p:cNvSpPr>
            <a:spLocks noGrp="1"/>
          </p:cNvSpPr>
          <p:nvPr>
            <p:ph type="ftr" sz="quarter" idx="11"/>
          </p:nvPr>
        </p:nvSpPr>
        <p:spPr/>
        <p:txBody>
          <a:bodyPr/>
          <a:lstStyle/>
          <a:p>
            <a:endParaRPr kumimoji="1" lang="ja-JP" altLang="en-US"/>
          </a:p>
        </p:txBody>
      </p:sp>
      <p:sp>
        <p:nvSpPr>
          <p:cNvPr id="4" name="Slide Number Placeholder 3"/>
          <p:cNvSpPr>
            <a:spLocks noGrp="1"/>
          </p:cNvSpPr>
          <p:nvPr>
            <p:ph type="sldNum" sz="quarter" idx="12"/>
          </p:nvPr>
        </p:nvSpPr>
        <p:spPr/>
        <p:txBody>
          <a:bodyPr/>
          <a:lstStyle/>
          <a:p>
            <a:fld id="{294631FE-117C-4A31-BBE1-07ED9D2A0B48}" type="slidenum">
              <a:rPr kumimoji="1" lang="ja-JP" altLang="en-US" smtClean="0"/>
              <a:t>‹#›</a:t>
            </a:fld>
            <a:endParaRPr kumimoji="1" lang="ja-JP"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タイトル付きの&#10;コンテンツ">
    <p:spTree>
      <p:nvGrpSpPr>
        <p:cNvPr id="1" name=""/>
        <p:cNvGrpSpPr/>
        <p:nvPr/>
      </p:nvGrpSpPr>
      <p:grpSpPr>
        <a:xfrm>
          <a:off x="0" y="0"/>
          <a:ext cx="0" cy="0"/>
          <a:chOff x="0" y="0"/>
          <a:chExt cx="0" cy="0"/>
        </a:xfrm>
      </p:grpSpPr>
      <p:sp>
        <p:nvSpPr>
          <p:cNvPr id="15" name="Rounded Rectangle 14"/>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Date Placeholder 4"/>
          <p:cNvSpPr>
            <a:spLocks noGrp="1"/>
          </p:cNvSpPr>
          <p:nvPr>
            <p:ph type="dt" sz="half" idx="10"/>
          </p:nvPr>
        </p:nvSpPr>
        <p:spPr/>
        <p:txBody>
          <a:bodyPr/>
          <a:lstStyle/>
          <a:p>
            <a:fld id="{8FDBF39D-A274-44ED-8614-80DC1FE6F755}" type="datetimeFigureOut">
              <a:rPr kumimoji="1" lang="ja-JP" altLang="en-US" smtClean="0"/>
              <a:t>2013/4/19</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7" name="Slide Number Placeholder 6"/>
          <p:cNvSpPr>
            <a:spLocks noGrp="1"/>
          </p:cNvSpPr>
          <p:nvPr>
            <p:ph type="sldNum" sz="quarter" idx="12"/>
          </p:nvPr>
        </p:nvSpPr>
        <p:spPr/>
        <p:txBody>
          <a:bodyPr/>
          <a:lstStyle/>
          <a:p>
            <a:fld id="{294631FE-117C-4A31-BBE1-07ED9D2A0B48}" type="slidenum">
              <a:rPr kumimoji="1" lang="ja-JP" altLang="en-US" smtClean="0"/>
              <a:t>‹#›</a:t>
            </a:fld>
            <a:endParaRPr kumimoji="1" lang="ja-JP" altLang="en-US"/>
          </a:p>
        </p:txBody>
      </p:sp>
      <p:sp>
        <p:nvSpPr>
          <p:cNvPr id="4" name="Text Placeholder 3"/>
          <p:cNvSpPr>
            <a:spLocks noGrp="1"/>
          </p:cNvSpPr>
          <p:nvPr>
            <p:ph type="body" sz="half" idx="2"/>
          </p:nvPr>
        </p:nvSpPr>
        <p:spPr>
          <a:xfrm>
            <a:off x="914400" y="3581400"/>
            <a:ext cx="3352800" cy="1905001"/>
          </a:xfrm>
        </p:spPr>
        <p:txBody>
          <a:bodyPr anchor="t">
            <a:normAutofit/>
          </a:bodyPr>
          <a:lstStyle>
            <a:lvl1pPr marL="0" indent="0">
              <a:spcBef>
                <a:spcPts val="0"/>
              </a:spcBef>
              <a:spcAft>
                <a:spcPts val="600"/>
              </a:spcAft>
              <a:buNone/>
              <a:defRPr sz="18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ja-JP" altLang="en-US" smtClean="0"/>
              <a:t>マスター テキストの書式設定</a:t>
            </a:r>
          </a:p>
        </p:txBody>
      </p:sp>
      <p:grpSp>
        <p:nvGrpSpPr>
          <p:cNvPr id="2" name="Group 23"/>
          <p:cNvGrpSpPr>
            <a:grpSpLocks noChangeAspect="1"/>
          </p:cNvGrpSpPr>
          <p:nvPr/>
        </p:nvGrpSpPr>
        <p:grpSpPr bwMode="hidden">
          <a:xfrm>
            <a:off x="211665" y="714191"/>
            <a:ext cx="8723376" cy="1331580"/>
            <a:chOff x="-3905250" y="4294188"/>
            <a:chExt cx="13011150" cy="1892300"/>
          </a:xfrm>
        </p:grpSpPr>
        <p:sp>
          <p:nvSpPr>
            <p:cNvPr id="25"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6"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7"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8"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9" name="Freeform 28"/>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2" name="Title 21"/>
          <p:cNvSpPr>
            <a:spLocks noGrp="1"/>
          </p:cNvSpPr>
          <p:nvPr>
            <p:ph type="title"/>
          </p:nvPr>
        </p:nvSpPr>
        <p:spPr>
          <a:xfrm>
            <a:off x="914400" y="2286000"/>
            <a:ext cx="3352800" cy="1252728"/>
          </a:xfrm>
        </p:spPr>
        <p:txBody>
          <a:bodyPr anchor="b">
            <a:noAutofit/>
          </a:bodyPr>
          <a:lstStyle>
            <a:lvl1pPr algn="l">
              <a:defRPr sz="3200">
                <a:solidFill>
                  <a:schemeClr val="tx2"/>
                </a:solidFill>
              </a:defRPr>
            </a:lvl1pPr>
          </a:lstStyle>
          <a:p>
            <a:r>
              <a:rPr lang="ja-JP" altLang="en-US" smtClean="0"/>
              <a:t>マスター タイトルの書式設定</a:t>
            </a:r>
            <a:endParaRPr lang="en-US" dirty="0"/>
          </a:p>
        </p:txBody>
      </p:sp>
      <p:sp>
        <p:nvSpPr>
          <p:cNvPr id="3" name="Content Placeholder 2"/>
          <p:cNvSpPr>
            <a:spLocks noGrp="1"/>
          </p:cNvSpPr>
          <p:nvPr>
            <p:ph idx="1"/>
          </p:nvPr>
        </p:nvSpPr>
        <p:spPr>
          <a:xfrm>
            <a:off x="4651962" y="1828800"/>
            <a:ext cx="3904076" cy="3810000"/>
          </a:xfrm>
        </p:spPr>
        <p:txBody>
          <a:bodyPr anchor="ctr"/>
          <a:lstStyle>
            <a:lvl1pPr>
              <a:buClr>
                <a:schemeClr val="bg1"/>
              </a:buClr>
              <a:defRPr sz="2200">
                <a:solidFill>
                  <a:schemeClr val="tx2"/>
                </a:solidFill>
              </a:defRPr>
            </a:lvl1pPr>
            <a:lvl2pPr>
              <a:buClr>
                <a:schemeClr val="bg1"/>
              </a:buClr>
              <a:defRPr sz="2000">
                <a:solidFill>
                  <a:schemeClr val="tx2"/>
                </a:solidFill>
              </a:defRPr>
            </a:lvl2pPr>
            <a:lvl3pPr>
              <a:buClr>
                <a:schemeClr val="bg1"/>
              </a:buClr>
              <a:defRPr sz="1800">
                <a:solidFill>
                  <a:schemeClr val="tx2"/>
                </a:solidFill>
              </a:defRPr>
            </a:lvl3pPr>
            <a:lvl4pPr>
              <a:buClr>
                <a:schemeClr val="bg1"/>
              </a:buClr>
              <a:defRPr sz="1600">
                <a:solidFill>
                  <a:schemeClr val="tx2"/>
                </a:solidFill>
              </a:defRPr>
            </a:lvl4pPr>
            <a:lvl5pPr>
              <a:buClr>
                <a:schemeClr val="bg1"/>
              </a:buClr>
              <a:defRPr sz="1600">
                <a:solidFill>
                  <a:schemeClr val="tx2"/>
                </a:solidFill>
              </a:defRPr>
            </a:lvl5pPr>
            <a:lvl6pPr>
              <a:defRPr sz="2000"/>
            </a:lvl6pPr>
            <a:lvl7pPr>
              <a:defRPr sz="2000"/>
            </a:lvl7pPr>
            <a:lvl8pPr>
              <a:defRPr sz="2000"/>
            </a:lvl8pPr>
            <a:lvl9pPr>
              <a:defRPr sz="2000"/>
            </a:lvl9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タイトル付きの図">
    <p:spTree>
      <p:nvGrpSpPr>
        <p:cNvPr id="1" name=""/>
        <p:cNvGrpSpPr/>
        <p:nvPr/>
      </p:nvGrpSpPr>
      <p:grpSpPr>
        <a:xfrm>
          <a:off x="0" y="0"/>
          <a:ext cx="0" cy="0"/>
          <a:chOff x="0" y="0"/>
          <a:chExt cx="0" cy="0"/>
        </a:xfrm>
      </p:grpSpPr>
      <p:sp>
        <p:nvSpPr>
          <p:cNvPr id="15" name="Rounded Rectangle 14"/>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 name="Group 8"/>
          <p:cNvGrpSpPr>
            <a:grpSpLocks noChangeAspect="1"/>
          </p:cNvGrpSpPr>
          <p:nvPr/>
        </p:nvGrpSpPr>
        <p:grpSpPr bwMode="hidden">
          <a:xfrm>
            <a:off x="211665" y="5353963"/>
            <a:ext cx="8723376" cy="1331580"/>
            <a:chOff x="-3905250" y="4294188"/>
            <a:chExt cx="13011150" cy="1892300"/>
          </a:xfrm>
        </p:grpSpPr>
        <p:sp>
          <p:nvSpPr>
            <p:cNvPr id="10"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4"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title"/>
          </p:nvPr>
        </p:nvSpPr>
        <p:spPr>
          <a:xfrm>
            <a:off x="4874155" y="338667"/>
            <a:ext cx="3812645" cy="2429934"/>
          </a:xfrm>
        </p:spPr>
        <p:txBody>
          <a:bodyPr anchor="b">
            <a:normAutofit/>
          </a:bodyPr>
          <a:lstStyle>
            <a:lvl1pPr algn="l">
              <a:defRPr sz="2800" b="0">
                <a:solidFill>
                  <a:srgbClr val="FFFFFF"/>
                </a:solidFill>
              </a:defRPr>
            </a:lvl1pPr>
          </a:lstStyle>
          <a:p>
            <a:r>
              <a:rPr lang="ja-JP" altLang="en-US" smtClean="0"/>
              <a:t>マスター タイトルの書式設定</a:t>
            </a:r>
            <a:endParaRPr lang="en-US" dirty="0"/>
          </a:p>
        </p:txBody>
      </p:sp>
      <p:sp>
        <p:nvSpPr>
          <p:cNvPr id="4" name="Text Placeholder 3"/>
          <p:cNvSpPr>
            <a:spLocks noGrp="1"/>
          </p:cNvSpPr>
          <p:nvPr>
            <p:ph type="body" sz="half" idx="2"/>
          </p:nvPr>
        </p:nvSpPr>
        <p:spPr>
          <a:xfrm>
            <a:off x="4868333" y="2785533"/>
            <a:ext cx="3818467" cy="2421467"/>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ja-JP" altLang="en-US" smtClean="0"/>
              <a:t>マスター テキストの書式設定</a:t>
            </a:r>
          </a:p>
        </p:txBody>
      </p:sp>
      <p:sp>
        <p:nvSpPr>
          <p:cNvPr id="5" name="Date Placeholder 4"/>
          <p:cNvSpPr>
            <a:spLocks noGrp="1"/>
          </p:cNvSpPr>
          <p:nvPr>
            <p:ph type="dt" sz="half" idx="10"/>
          </p:nvPr>
        </p:nvSpPr>
        <p:spPr/>
        <p:txBody>
          <a:bodyPr/>
          <a:lstStyle/>
          <a:p>
            <a:fld id="{8FDBF39D-A274-44ED-8614-80DC1FE6F755}" type="datetimeFigureOut">
              <a:rPr kumimoji="1" lang="ja-JP" altLang="en-US" smtClean="0"/>
              <a:t>2013/4/19</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7" name="Slide Number Placeholder 6"/>
          <p:cNvSpPr>
            <a:spLocks noGrp="1"/>
          </p:cNvSpPr>
          <p:nvPr>
            <p:ph type="sldNum" sz="quarter" idx="12"/>
          </p:nvPr>
        </p:nvSpPr>
        <p:spPr/>
        <p:txBody>
          <a:bodyPr/>
          <a:lstStyle/>
          <a:p>
            <a:fld id="{294631FE-117C-4A31-BBE1-07ED9D2A0B48}" type="slidenum">
              <a:rPr kumimoji="1" lang="ja-JP" altLang="en-US" smtClean="0"/>
              <a:t>‹#›</a:t>
            </a:fld>
            <a:endParaRPr kumimoji="1" lang="ja-JP" altLang="en-US"/>
          </a:p>
        </p:txBody>
      </p:sp>
      <p:sp>
        <p:nvSpPr>
          <p:cNvPr id="3" name="Picture Placeholder 2"/>
          <p:cNvSpPr>
            <a:spLocks noGrp="1"/>
          </p:cNvSpPr>
          <p:nvPr>
            <p:ph type="pic" idx="1"/>
          </p:nvPr>
        </p:nvSpPr>
        <p:spPr>
          <a:xfrm>
            <a:off x="838200" y="1371600"/>
            <a:ext cx="3566160" cy="2926080"/>
          </a:xfrm>
          <a:prstGeom prst="roundRect">
            <a:avLst>
              <a:gd name="adj" fmla="val 3924"/>
            </a:avLst>
          </a:prstGeom>
          <a:solidFill>
            <a:schemeClr val="accent1"/>
          </a:solidFill>
          <a:ln>
            <a:noFill/>
          </a:ln>
          <a:effectLst>
            <a:reflection blurRad="12700" stA="30000" endPos="30000" dist="5000" dir="5400000" sy="-100000" algn="bl" rotWithShape="0"/>
          </a:effectLst>
          <a:scene3d>
            <a:camera prst="perspectiveContrastingLeftFacing" fov="600000">
              <a:rot lat="240000" lon="19799999" rev="0"/>
            </a:camera>
            <a:lightRig rig="threePt" dir="t">
              <a:rot lat="0" lon="0" rev="2700000"/>
            </a:lightRig>
          </a:scene3d>
          <a:sp3d>
            <a:bevelT w="44450" h="31750"/>
          </a:sp3d>
        </p:spPr>
        <p:txBody>
          <a:bodyPr/>
          <a:lstStyle>
            <a:lvl1pPr marL="0" indent="0" algn="ctr">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ja-JP" altLang="en-US" smtClean="0"/>
              <a:t>アイコンをクリックして図を追加</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タイトルと&#10;縦書きテキスト">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smtClean="0"/>
              <a:t>マスター タイトルの書式設定</a:t>
            </a:r>
            <a:endParaRPr lang="en-US"/>
          </a:p>
        </p:txBody>
      </p:sp>
      <p:sp>
        <p:nvSpPr>
          <p:cNvPr id="3" name="Vertical Text Placeholder 2"/>
          <p:cNvSpPr>
            <a:spLocks noGrp="1"/>
          </p:cNvSpPr>
          <p:nvPr>
            <p:ph type="body" orient="vert" idx="1"/>
          </p:nvPr>
        </p:nvSpPr>
        <p:spPr/>
        <p:txBody>
          <a:bodyPr vert="eaVert" anchor="ctr"/>
          <a:lstStyle>
            <a:lvl1pPr algn="l">
              <a:defRPr/>
            </a:lvl1pPr>
            <a:lvl2pPr algn="l">
              <a:defRPr/>
            </a:lvl2pPr>
            <a:lvl3pPr algn="l">
              <a:defRPr/>
            </a:lvl3pPr>
            <a:lvl4pPr algn="l">
              <a:defRPr/>
            </a:lvl4pPr>
            <a:lvl5pPr algn="l">
              <a:defRPr/>
            </a:lvl5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a:p>
        </p:txBody>
      </p:sp>
      <p:sp>
        <p:nvSpPr>
          <p:cNvPr id="4" name="Date Placeholder 3"/>
          <p:cNvSpPr>
            <a:spLocks noGrp="1"/>
          </p:cNvSpPr>
          <p:nvPr>
            <p:ph type="dt" sz="half" idx="10"/>
          </p:nvPr>
        </p:nvSpPr>
        <p:spPr/>
        <p:txBody>
          <a:bodyPr/>
          <a:lstStyle/>
          <a:p>
            <a:fld id="{8FDBF39D-A274-44ED-8614-80DC1FE6F755}" type="datetimeFigureOut">
              <a:rPr kumimoji="1" lang="ja-JP" altLang="en-US" smtClean="0"/>
              <a:t>2013/4/19</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294631FE-117C-4A31-BBE1-07ED9D2A0B48}" type="slidenum">
              <a:rPr kumimoji="1" lang="ja-JP" altLang="en-US" smtClean="0"/>
              <a:t>‹#›</a:t>
            </a:fld>
            <a:endParaRPr kumimoji="1" lang="ja-JP"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縦書きタイトルと&#10;縦書きテキスト">
    <p:spTree>
      <p:nvGrpSpPr>
        <p:cNvPr id="1" name=""/>
        <p:cNvGrpSpPr/>
        <p:nvPr/>
      </p:nvGrpSpPr>
      <p:grpSpPr>
        <a:xfrm>
          <a:off x="0" y="0"/>
          <a:ext cx="0" cy="0"/>
          <a:chOff x="0" y="0"/>
          <a:chExt cx="0" cy="0"/>
        </a:xfrm>
      </p:grpSpPr>
      <p:sp>
        <p:nvSpPr>
          <p:cNvPr id="21" name="Rounded Rectangle 20"/>
          <p:cNvSpPr/>
          <p:nvPr/>
        </p:nvSpPr>
        <p:spPr bwMode="hidden">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10"/>
          </p:nvPr>
        </p:nvSpPr>
        <p:spPr/>
        <p:txBody>
          <a:bodyPr/>
          <a:lstStyle/>
          <a:p>
            <a:fld id="{8FDBF39D-A274-44ED-8614-80DC1FE6F755}" type="datetimeFigureOut">
              <a:rPr kumimoji="1" lang="ja-JP" altLang="en-US" smtClean="0"/>
              <a:t>2013/4/19</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294631FE-117C-4A31-BBE1-07ED9D2A0B48}" type="slidenum">
              <a:rPr kumimoji="1" lang="ja-JP" altLang="en-US" smtClean="0"/>
              <a:t>‹#›</a:t>
            </a:fld>
            <a:endParaRPr kumimoji="1" lang="ja-JP" altLang="en-US"/>
          </a:p>
        </p:txBody>
      </p:sp>
      <p:grpSp>
        <p:nvGrpSpPr>
          <p:cNvPr id="15" name="Group 14"/>
          <p:cNvGrpSpPr>
            <a:grpSpLocks noChangeAspect="1"/>
          </p:cNvGrpSpPr>
          <p:nvPr/>
        </p:nvGrpSpPr>
        <p:grpSpPr bwMode="hidden">
          <a:xfrm>
            <a:off x="211665" y="714191"/>
            <a:ext cx="8723376" cy="1331580"/>
            <a:chOff x="-3905250" y="4294188"/>
            <a:chExt cx="13011150" cy="1892300"/>
          </a:xfrm>
        </p:grpSpPr>
        <p:sp>
          <p:nvSpPr>
            <p:cNvPr id="16"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7"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0" name="Freeform 19"/>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Vertical Title 1"/>
          <p:cNvSpPr>
            <a:spLocks noGrp="1"/>
          </p:cNvSpPr>
          <p:nvPr>
            <p:ph type="title" orient="vert"/>
          </p:nvPr>
        </p:nvSpPr>
        <p:spPr>
          <a:xfrm>
            <a:off x="6629400" y="1447800"/>
            <a:ext cx="2057400" cy="4487333"/>
          </a:xfrm>
        </p:spPr>
        <p:txBody>
          <a:bodyPr vert="eaVert" anchor="ctr"/>
          <a:lstStyle>
            <a:lvl1pPr algn="l">
              <a:defRPr>
                <a:solidFill>
                  <a:schemeClr val="tx2"/>
                </a:solidFill>
              </a:defRPr>
            </a:lvl1pPr>
          </a:lstStyle>
          <a:p>
            <a:r>
              <a:rPr lang="ja-JP" altLang="en-US" smtClean="0"/>
              <a:t>マスター タイトルの書式設定</a:t>
            </a:r>
            <a:endParaRPr lang="en-US" dirty="0"/>
          </a:p>
        </p:txBody>
      </p:sp>
      <p:sp>
        <p:nvSpPr>
          <p:cNvPr id="3" name="Vertical Text Placeholder 2"/>
          <p:cNvSpPr>
            <a:spLocks noGrp="1"/>
          </p:cNvSpPr>
          <p:nvPr>
            <p:ph type="body" orient="vert" idx="1"/>
          </p:nvPr>
        </p:nvSpPr>
        <p:spPr>
          <a:xfrm>
            <a:off x="457200" y="1447800"/>
            <a:ext cx="6019800" cy="4487334"/>
          </a:xfrm>
        </p:spPr>
        <p:txBody>
          <a:bodyPr vert="eaVert"/>
          <a:lstStyle>
            <a:lvl1pPr>
              <a:buClr>
                <a:schemeClr val="accent1"/>
              </a:buClr>
              <a:defRPr/>
            </a:lvl1pPr>
            <a:lvl2pPr>
              <a:buClr>
                <a:schemeClr val="accent1"/>
              </a:buClr>
              <a:defRPr/>
            </a:lvl2pPr>
            <a:lvl3pPr>
              <a:buClr>
                <a:schemeClr val="accent1"/>
              </a:buClr>
              <a:defRPr/>
            </a:lvl3pPr>
            <a:lvl4pPr>
              <a:buClr>
                <a:schemeClr val="accent1"/>
              </a:buClr>
              <a:defRPr/>
            </a:lvl4pPr>
            <a:lvl5pPr>
              <a:buClr>
                <a:schemeClr val="accent1"/>
              </a:buClr>
              <a:defRPr/>
            </a:lvl5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4" name="Rounded Rectangle 13"/>
          <p:cNvSpPr/>
          <p:nvPr/>
        </p:nvSpPr>
        <p:spPr>
          <a:xfrm>
            <a:off x="228600" y="228600"/>
            <a:ext cx="8695944" cy="2468880"/>
          </a:xfrm>
          <a:prstGeom prst="roundRect">
            <a:avLst>
              <a:gd name="adj" fmla="val 3362"/>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8" name="Group 15"/>
          <p:cNvGrpSpPr>
            <a:grpSpLocks noChangeAspect="1"/>
          </p:cNvGrpSpPr>
          <p:nvPr/>
        </p:nvGrpSpPr>
        <p:grpSpPr bwMode="hidden">
          <a:xfrm>
            <a:off x="211665" y="1679429"/>
            <a:ext cx="8723376" cy="1329874"/>
            <a:chOff x="-3905251" y="4294188"/>
            <a:chExt cx="13027839" cy="1892300"/>
          </a:xfrm>
        </p:grpSpPr>
        <p:sp>
          <p:nvSpPr>
            <p:cNvPr id="1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Placeholder 1"/>
          <p:cNvSpPr>
            <a:spLocks noGrp="1"/>
          </p:cNvSpPr>
          <p:nvPr>
            <p:ph type="title"/>
          </p:nvPr>
        </p:nvSpPr>
        <p:spPr>
          <a:xfrm>
            <a:off x="457200" y="338328"/>
            <a:ext cx="8229600" cy="1252728"/>
          </a:xfrm>
          <a:prstGeom prst="rect">
            <a:avLst/>
          </a:prstGeom>
        </p:spPr>
        <p:txBody>
          <a:bodyPr vert="horz" lIns="91440" tIns="45720" rIns="91440" bIns="45720" rtlCol="0" anchor="ctr">
            <a:normAutofit/>
          </a:bodyPr>
          <a:lstStyle/>
          <a:p>
            <a:r>
              <a:rPr lang="ja-JP" altLang="en-US" smtClean="0"/>
              <a:t>マスター タイトルの書式設定</a:t>
            </a:r>
            <a:endParaRPr lang="en-US" dirty="0"/>
          </a:p>
        </p:txBody>
      </p:sp>
      <p:sp>
        <p:nvSpPr>
          <p:cNvPr id="4" name="Date Placeholder 3"/>
          <p:cNvSpPr>
            <a:spLocks noGrp="1"/>
          </p:cNvSpPr>
          <p:nvPr>
            <p:ph type="dt" sz="half" idx="2"/>
          </p:nvPr>
        </p:nvSpPr>
        <p:spPr>
          <a:xfrm>
            <a:off x="5163672" y="6250164"/>
            <a:ext cx="3786690" cy="365125"/>
          </a:xfrm>
          <a:prstGeom prst="rect">
            <a:avLst/>
          </a:prstGeom>
        </p:spPr>
        <p:txBody>
          <a:bodyPr vert="horz" lIns="91440" tIns="45720" rIns="91440" bIns="45720" rtlCol="0" anchor="ctr"/>
          <a:lstStyle>
            <a:lvl1pPr algn="r">
              <a:defRPr sz="1000">
                <a:solidFill>
                  <a:schemeClr val="tx2"/>
                </a:solidFill>
              </a:defRPr>
            </a:lvl1pPr>
          </a:lstStyle>
          <a:p>
            <a:fld id="{8FDBF39D-A274-44ED-8614-80DC1FE6F755}" type="datetimeFigureOut">
              <a:rPr kumimoji="1" lang="ja-JP" altLang="en-US" smtClean="0"/>
              <a:t>2013/4/19</a:t>
            </a:fld>
            <a:endParaRPr kumimoji="1" lang="ja-JP" altLang="en-US"/>
          </a:p>
        </p:txBody>
      </p:sp>
      <p:sp>
        <p:nvSpPr>
          <p:cNvPr id="5" name="Footer Placeholder 4"/>
          <p:cNvSpPr>
            <a:spLocks noGrp="1"/>
          </p:cNvSpPr>
          <p:nvPr>
            <p:ph type="ftr" sz="quarter" idx="3"/>
          </p:nvPr>
        </p:nvSpPr>
        <p:spPr>
          <a:xfrm>
            <a:off x="193638" y="6250164"/>
            <a:ext cx="3786691" cy="365125"/>
          </a:xfrm>
          <a:prstGeom prst="rect">
            <a:avLst/>
          </a:prstGeom>
        </p:spPr>
        <p:txBody>
          <a:bodyPr vert="horz" lIns="91440" tIns="45720" rIns="91440" bIns="45720" rtlCol="0" anchor="ctr"/>
          <a:lstStyle>
            <a:lvl1pPr algn="l">
              <a:defRPr sz="1000">
                <a:solidFill>
                  <a:schemeClr val="tx2"/>
                </a:solidFill>
              </a:defRPr>
            </a:lvl1pPr>
          </a:lstStyle>
          <a:p>
            <a:endParaRPr kumimoji="1" lang="ja-JP" altLang="en-US"/>
          </a:p>
        </p:txBody>
      </p:sp>
      <p:sp>
        <p:nvSpPr>
          <p:cNvPr id="6" name="Slide Number Placeholder 5"/>
          <p:cNvSpPr>
            <a:spLocks noGrp="1"/>
          </p:cNvSpPr>
          <p:nvPr>
            <p:ph type="sldNum" sz="quarter" idx="4"/>
          </p:nvPr>
        </p:nvSpPr>
        <p:spPr>
          <a:xfrm>
            <a:off x="3991088" y="6250163"/>
            <a:ext cx="1161826" cy="365125"/>
          </a:xfrm>
          <a:prstGeom prst="rect">
            <a:avLst/>
          </a:prstGeom>
        </p:spPr>
        <p:txBody>
          <a:bodyPr vert="horz" lIns="91440" tIns="45720" rIns="91440" bIns="45720" rtlCol="0" anchor="ctr"/>
          <a:lstStyle>
            <a:lvl1pPr algn="ctr">
              <a:defRPr sz="1000">
                <a:solidFill>
                  <a:schemeClr val="tx2"/>
                </a:solidFill>
              </a:defRPr>
            </a:lvl1pPr>
          </a:lstStyle>
          <a:p>
            <a:fld id="{294631FE-117C-4A31-BBE1-07ED9D2A0B48}" type="slidenum">
              <a:rPr kumimoji="1" lang="ja-JP" altLang="en-US" smtClean="0"/>
              <a:t>‹#›</a:t>
            </a:fld>
            <a:endParaRPr kumimoji="1" lang="ja-JP" altLang="en-US"/>
          </a:p>
        </p:txBody>
      </p:sp>
      <p:sp>
        <p:nvSpPr>
          <p:cNvPr id="3" name="Text Placeholder 2"/>
          <p:cNvSpPr>
            <a:spLocks noGrp="1"/>
          </p:cNvSpPr>
          <p:nvPr>
            <p:ph type="body" idx="1"/>
          </p:nvPr>
        </p:nvSpPr>
        <p:spPr>
          <a:xfrm>
            <a:off x="872067" y="2675467"/>
            <a:ext cx="7408333" cy="3450696"/>
          </a:xfrm>
          <a:prstGeom prst="rect">
            <a:avLst/>
          </a:prstGeom>
        </p:spPr>
        <p:txBody>
          <a:bodyPr vert="horz" lIns="91440" tIns="45720" rIns="91440" bIns="45720" rtlCol="0">
            <a:normAutofit/>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0" hangingPunct="1">
        <a:spcBef>
          <a:spcPct val="0"/>
        </a:spcBef>
        <a:buNone/>
        <a:defRPr kumimoji="1" sz="4400" kern="1200">
          <a:solidFill>
            <a:srgbClr val="FFFFFF"/>
          </a:solidFill>
          <a:latin typeface="+mj-lt"/>
          <a:ea typeface="+mj-ea"/>
          <a:cs typeface="+mj-cs"/>
        </a:defRPr>
      </a:lvl1pPr>
      <a:lvl2pPr eaLnBrk="1" hangingPunct="1">
        <a:defRPr kumimoji="1">
          <a:solidFill>
            <a:schemeClr val="tx2"/>
          </a:solidFill>
        </a:defRPr>
      </a:lvl2pPr>
      <a:lvl3pPr eaLnBrk="1" hangingPunct="1">
        <a:defRPr kumimoji="1">
          <a:solidFill>
            <a:schemeClr val="tx2"/>
          </a:solidFill>
        </a:defRPr>
      </a:lvl3pPr>
      <a:lvl4pPr eaLnBrk="1" hangingPunct="1">
        <a:defRPr kumimoji="1">
          <a:solidFill>
            <a:schemeClr val="tx2"/>
          </a:solidFill>
        </a:defRPr>
      </a:lvl4pPr>
      <a:lvl5pPr eaLnBrk="1" hangingPunct="1">
        <a:defRPr kumimoji="1">
          <a:solidFill>
            <a:schemeClr val="tx2"/>
          </a:solidFill>
        </a:defRPr>
      </a:lvl5pPr>
      <a:lvl6pPr eaLnBrk="1" hangingPunct="1">
        <a:defRPr kumimoji="1">
          <a:solidFill>
            <a:schemeClr val="tx2"/>
          </a:solidFill>
        </a:defRPr>
      </a:lvl6pPr>
      <a:lvl7pPr eaLnBrk="1" hangingPunct="1">
        <a:defRPr kumimoji="1">
          <a:solidFill>
            <a:schemeClr val="tx2"/>
          </a:solidFill>
        </a:defRPr>
      </a:lvl7pPr>
      <a:lvl8pPr eaLnBrk="1" hangingPunct="1">
        <a:defRPr kumimoji="1">
          <a:solidFill>
            <a:schemeClr val="tx2"/>
          </a:solidFill>
        </a:defRPr>
      </a:lvl8pPr>
      <a:lvl9pPr eaLnBrk="1" hangingPunct="1">
        <a:defRPr kumimoji="1">
          <a:solidFill>
            <a:schemeClr val="tx2"/>
          </a:solidFill>
        </a:defRPr>
      </a:lvl9pPr>
    </p:titleStyle>
    <p:bodyStyle>
      <a:lvl1pPr marL="274320" indent="-274320" algn="l" defTabSz="914400" rtl="0" eaLnBrk="1" latinLnBrk="0" hangingPunct="1">
        <a:spcBef>
          <a:spcPct val="20000"/>
        </a:spcBef>
        <a:buClr>
          <a:schemeClr val="accent1"/>
        </a:buClr>
        <a:buSzPct val="100000"/>
        <a:buFont typeface="Symbol" pitchFamily="18" charset="2"/>
        <a:buChar char=""/>
        <a:defRPr kumimoji="1"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kumimoji="1"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kumimoji="1"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kumimoji="1"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kumimoji="1"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kumimoji="1"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kumimoji="1"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kumimoji="1"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kumimoji="1" sz="1400" kern="1200">
          <a:solidFill>
            <a:schemeClr val="tx2"/>
          </a:solidFill>
          <a:latin typeface="+mn-lt"/>
          <a:ea typeface="+mn-ea"/>
          <a:cs typeface="+mn-cs"/>
        </a:defRPr>
      </a:lvl9pPr>
    </p:bodyStyle>
    <p:otherStyle>
      <a:defPPr>
        <a:defRPr lang="en-US"/>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slideLayout" Target="../slideLayouts/slideLayout2.xml"/><Relationship Id="rId1" Type="http://schemas.openxmlformats.org/officeDocument/2006/relationships/themeOverride" Target="../theme/themeOverride1.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hyperlink" Target="http://www.youtube.com/watch?v=JcniyQYFU6M"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hyperlink" Target="http://sokuho2.com/archives/22853445.html"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ctrTitle"/>
          </p:nvPr>
        </p:nvSpPr>
        <p:spPr/>
        <p:txBody>
          <a:bodyPr>
            <a:normAutofit/>
          </a:bodyPr>
          <a:lstStyle/>
          <a:p>
            <a:r>
              <a:rPr kumimoji="1" lang="ja-JP" altLang="en-US" dirty="0" smtClean="0"/>
              <a:t>ドラえもんの秘密道具が</a:t>
            </a:r>
            <a:r>
              <a:rPr kumimoji="1" lang="en-US" altLang="ja-JP" dirty="0" smtClean="0"/>
              <a:t/>
            </a:r>
            <a:br>
              <a:rPr kumimoji="1" lang="en-US" altLang="ja-JP" dirty="0" smtClean="0"/>
            </a:br>
            <a:r>
              <a:rPr kumimoji="1" lang="ja-JP" altLang="en-US" dirty="0" smtClean="0"/>
              <a:t>実現したら</a:t>
            </a:r>
            <a:endParaRPr kumimoji="1" lang="ja-JP" altLang="en-US" dirty="0"/>
          </a:p>
        </p:txBody>
      </p:sp>
      <p:sp>
        <p:nvSpPr>
          <p:cNvPr id="3" name="サブタイトル 2"/>
          <p:cNvSpPr>
            <a:spLocks noGrp="1"/>
          </p:cNvSpPr>
          <p:nvPr>
            <p:ph type="subTitle" idx="1"/>
          </p:nvPr>
        </p:nvSpPr>
        <p:spPr/>
        <p:txBody>
          <a:bodyPr/>
          <a:lstStyle/>
          <a:p>
            <a:r>
              <a:rPr kumimoji="1" lang="ja-JP" altLang="en-US" dirty="0" smtClean="0"/>
              <a:t>人工知能研究室　</a:t>
            </a:r>
            <a:r>
              <a:rPr lang="en-US" altLang="ja-JP" dirty="0" smtClean="0"/>
              <a:t>M</a:t>
            </a:r>
            <a:r>
              <a:rPr lang="ja-JP" altLang="en-US" dirty="0" smtClean="0"/>
              <a:t>１</a:t>
            </a:r>
            <a:endParaRPr kumimoji="1" lang="en-US" altLang="ja-JP" dirty="0" smtClean="0"/>
          </a:p>
          <a:p>
            <a:r>
              <a:rPr lang="ja-JP" altLang="en-US" dirty="0"/>
              <a:t>大島圭祐</a:t>
            </a:r>
            <a:endParaRPr kumimoji="1" lang="ja-JP" altLang="en-US" dirty="0"/>
          </a:p>
        </p:txBody>
      </p:sp>
      <p:pic>
        <p:nvPicPr>
          <p:cNvPr id="2050" name="Picture 2" descr="https://encrypted-tbn2.gstatic.com/images?q=tbn:ANd9GcQL7vojgLEj2v_bHifcEgv1E7U6lkI-IHyqA9b_NeEvM71MyEE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80112" y="4221088"/>
            <a:ext cx="3131840" cy="23506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1486817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タイトル 3"/>
          <p:cNvSpPr>
            <a:spLocks noGrp="1"/>
          </p:cNvSpPr>
          <p:nvPr>
            <p:ph type="title"/>
          </p:nvPr>
        </p:nvSpPr>
        <p:spPr>
          <a:xfrm>
            <a:off x="683568" y="2564904"/>
            <a:ext cx="7772400" cy="1524000"/>
          </a:xfrm>
        </p:spPr>
        <p:txBody>
          <a:bodyPr/>
          <a:lstStyle/>
          <a:p>
            <a:r>
              <a:rPr kumimoji="1" lang="en-US" altLang="ja-JP" dirty="0" smtClean="0"/>
              <a:t/>
            </a:r>
            <a:br>
              <a:rPr kumimoji="1" lang="en-US" altLang="ja-JP" dirty="0" smtClean="0"/>
            </a:br>
            <a:r>
              <a:rPr kumimoji="1" lang="ja-JP" altLang="en-US" dirty="0" smtClean="0"/>
              <a:t>タケコプター</a:t>
            </a:r>
            <a:endParaRPr kumimoji="1" lang="ja-JP" altLang="en-US" dirty="0"/>
          </a:p>
        </p:txBody>
      </p:sp>
      <p:sp>
        <p:nvSpPr>
          <p:cNvPr id="5" name="テキスト プレースホルダー 4"/>
          <p:cNvSpPr>
            <a:spLocks noGrp="1"/>
          </p:cNvSpPr>
          <p:nvPr>
            <p:ph type="body" idx="1"/>
          </p:nvPr>
        </p:nvSpPr>
        <p:spPr/>
        <p:txBody>
          <a:bodyPr/>
          <a:lstStyle/>
          <a:p>
            <a:endParaRPr kumimoji="1" lang="ja-JP" altLang="en-US"/>
          </a:p>
        </p:txBody>
      </p:sp>
    </p:spTree>
    <p:extLst>
      <p:ext uri="{BB962C8B-B14F-4D97-AF65-F5344CB8AC3E}">
        <p14:creationId xmlns:p14="http://schemas.microsoft.com/office/powerpoint/2010/main" val="96508106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コンテンツ プレースホルダー 1"/>
          <p:cNvSpPr>
            <a:spLocks noGrp="1"/>
          </p:cNvSpPr>
          <p:nvPr>
            <p:ph idx="1"/>
          </p:nvPr>
        </p:nvSpPr>
        <p:spPr/>
        <p:txBody>
          <a:bodyPr/>
          <a:lstStyle/>
          <a:p>
            <a:r>
              <a:rPr kumimoji="1" lang="ja-JP" altLang="en-US" dirty="0" smtClean="0"/>
              <a:t>空飛べるやつ</a:t>
            </a:r>
            <a:endParaRPr kumimoji="1" lang="en-US" altLang="ja-JP" dirty="0" smtClean="0"/>
          </a:p>
          <a:p>
            <a:endParaRPr lang="en-US" altLang="ja-JP" dirty="0"/>
          </a:p>
          <a:p>
            <a:endParaRPr kumimoji="1" lang="en-US" altLang="ja-JP" dirty="0" smtClean="0"/>
          </a:p>
        </p:txBody>
      </p:sp>
      <p:sp>
        <p:nvSpPr>
          <p:cNvPr id="3" name="タイトル 2"/>
          <p:cNvSpPr>
            <a:spLocks noGrp="1"/>
          </p:cNvSpPr>
          <p:nvPr>
            <p:ph type="title"/>
          </p:nvPr>
        </p:nvSpPr>
        <p:spPr/>
        <p:txBody>
          <a:bodyPr/>
          <a:lstStyle/>
          <a:p>
            <a:r>
              <a:rPr kumimoji="1" lang="ja-JP" altLang="en-US" dirty="0" smtClean="0"/>
              <a:t>タケコプター</a:t>
            </a:r>
            <a:endParaRPr kumimoji="1" lang="ja-JP" altLang="en-US" dirty="0"/>
          </a:p>
        </p:txBody>
      </p:sp>
      <p:pic>
        <p:nvPicPr>
          <p:cNvPr id="6" name="Picture 4" descr="http://img5.blogs.yahoo.co.jp/ybi/1/25/8e/dobleclef/folder/568741/img_568741_11863306_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39952" y="2683946"/>
            <a:ext cx="2985120" cy="29851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13990447"/>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コンテンツ プレースホルダー 1"/>
          <p:cNvSpPr>
            <a:spLocks noGrp="1"/>
          </p:cNvSpPr>
          <p:nvPr>
            <p:ph idx="1"/>
          </p:nvPr>
        </p:nvSpPr>
        <p:spPr/>
        <p:txBody>
          <a:bodyPr/>
          <a:lstStyle/>
          <a:p>
            <a:pPr marL="0" indent="0">
              <a:buNone/>
            </a:pPr>
            <a:r>
              <a:rPr kumimoji="1" lang="ja-JP" altLang="en-US" dirty="0" smtClean="0"/>
              <a:t>現行技術　　　　・・・</a:t>
            </a:r>
            <a:r>
              <a:rPr lang="ja-JP" altLang="en-US" dirty="0"/>
              <a:t>一人乗りヘリコプター</a:t>
            </a:r>
            <a:r>
              <a:rPr lang="en-US" altLang="ja-JP" dirty="0"/>
              <a:t>『GEN H-4</a:t>
            </a:r>
            <a:r>
              <a:rPr lang="en-US" altLang="ja-JP" dirty="0" smtClean="0"/>
              <a:t>』</a:t>
            </a:r>
          </a:p>
          <a:p>
            <a:pPr marL="0" indent="0">
              <a:buNone/>
            </a:pPr>
            <a:r>
              <a:rPr lang="en-US" altLang="ja-JP" dirty="0"/>
              <a:t>http://www.nikkeibp.co.jp/style/biz/trail/080828_gen2/</a:t>
            </a:r>
            <a:endParaRPr kumimoji="1" lang="ja-JP" altLang="en-US" dirty="0"/>
          </a:p>
        </p:txBody>
      </p:sp>
      <p:sp>
        <p:nvSpPr>
          <p:cNvPr id="3" name="タイトル 2"/>
          <p:cNvSpPr>
            <a:spLocks noGrp="1"/>
          </p:cNvSpPr>
          <p:nvPr>
            <p:ph type="title"/>
          </p:nvPr>
        </p:nvSpPr>
        <p:spPr/>
        <p:txBody>
          <a:bodyPr>
            <a:normAutofit/>
          </a:bodyPr>
          <a:lstStyle/>
          <a:p>
            <a:r>
              <a:rPr kumimoji="1" lang="ja-JP" altLang="en-US" dirty="0" smtClean="0"/>
              <a:t>タケコプター</a:t>
            </a:r>
            <a:endParaRPr kumimoji="1" lang="ja-JP" altLang="en-US" dirty="0"/>
          </a:p>
        </p:txBody>
      </p:sp>
      <p:pic>
        <p:nvPicPr>
          <p:cNvPr id="3074" name="Picture 2" descr="http://www.nikkeibp.co.jp/style/biz/trail/080828_0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576" y="3573016"/>
            <a:ext cx="4714875" cy="3143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5855577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コンテンツ プレースホルダー 1"/>
          <p:cNvSpPr>
            <a:spLocks noGrp="1"/>
          </p:cNvSpPr>
          <p:nvPr>
            <p:ph idx="1"/>
          </p:nvPr>
        </p:nvSpPr>
        <p:spPr/>
        <p:txBody>
          <a:bodyPr/>
          <a:lstStyle/>
          <a:p>
            <a:endParaRPr kumimoji="1" lang="ja-JP" altLang="en-US" dirty="0"/>
          </a:p>
        </p:txBody>
      </p:sp>
      <p:sp>
        <p:nvSpPr>
          <p:cNvPr id="3" name="タイトル 2"/>
          <p:cNvSpPr>
            <a:spLocks noGrp="1"/>
          </p:cNvSpPr>
          <p:nvPr>
            <p:ph type="title"/>
          </p:nvPr>
        </p:nvSpPr>
        <p:spPr>
          <a:xfrm>
            <a:off x="467544" y="188640"/>
            <a:ext cx="8229600" cy="1252728"/>
          </a:xfrm>
        </p:spPr>
        <p:txBody>
          <a:bodyPr>
            <a:normAutofit/>
          </a:bodyPr>
          <a:lstStyle/>
          <a:p>
            <a:r>
              <a:rPr kumimoji="1" lang="ja-JP" altLang="en-US" dirty="0" smtClean="0"/>
              <a:t>タケコプター</a:t>
            </a:r>
            <a:endParaRPr kumimoji="1" lang="ja-JP" altLang="en-US" dirty="0"/>
          </a:p>
        </p:txBody>
      </p:sp>
      <p:sp>
        <p:nvSpPr>
          <p:cNvPr id="4" name="コンテンツ プレースホルダー 1"/>
          <p:cNvSpPr txBox="1">
            <a:spLocks/>
          </p:cNvSpPr>
          <p:nvPr/>
        </p:nvSpPr>
        <p:spPr>
          <a:xfrm>
            <a:off x="971600" y="5877272"/>
            <a:ext cx="7408333" cy="576064"/>
          </a:xfrm>
          <a:prstGeom prst="rect">
            <a:avLst/>
          </a:prstGeom>
        </p:spPr>
        <p:txBody>
          <a:bodyPr vert="horz" lIns="91440" tIns="45720" rIns="91440" bIns="45720" rtlCol="0">
            <a:normAutofit/>
          </a:bodyPr>
          <a:lstStyle>
            <a:lvl1pPr marL="274320" indent="-274320" algn="l" defTabSz="914400" rtl="0" eaLnBrk="1" latinLnBrk="0" hangingPunct="1">
              <a:spcBef>
                <a:spcPct val="20000"/>
              </a:spcBef>
              <a:buClr>
                <a:schemeClr val="accent1"/>
              </a:buClr>
              <a:buSzPct val="100000"/>
              <a:buFont typeface="Symbol" pitchFamily="18" charset="2"/>
              <a:buChar char=""/>
              <a:defRPr kumimoji="1"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kumimoji="1"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kumimoji="1"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kumimoji="1"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kumimoji="1"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kumimoji="1"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kumimoji="1"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kumimoji="1"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kumimoji="1" sz="1400" kern="1200">
                <a:solidFill>
                  <a:schemeClr val="tx2"/>
                </a:solidFill>
                <a:latin typeface="+mn-lt"/>
                <a:ea typeface="+mn-ea"/>
                <a:cs typeface="+mn-cs"/>
              </a:defRPr>
            </a:lvl9pPr>
          </a:lstStyle>
          <a:p>
            <a:pPr marL="0" indent="0">
              <a:buFont typeface="Symbol" pitchFamily="18" charset="2"/>
              <a:buNone/>
            </a:pPr>
            <a:r>
              <a:rPr lang="en-US" altLang="ja-JP" smtClean="0"/>
              <a:t>http://blue.ap.teacup.com/anthony_annex/74.html</a:t>
            </a:r>
            <a:endParaRPr lang="ja-JP" altLang="en-US" dirty="0"/>
          </a:p>
        </p:txBody>
      </p:sp>
      <p:pic>
        <p:nvPicPr>
          <p:cNvPr id="5" name="Picture 2" descr="クリックすると元のサイズで表示します"/>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23438" y="1293930"/>
            <a:ext cx="5904656" cy="45688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1074126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コンテンツ プレースホルダー 1"/>
          <p:cNvSpPr>
            <a:spLocks noGrp="1"/>
          </p:cNvSpPr>
          <p:nvPr>
            <p:ph idx="1"/>
          </p:nvPr>
        </p:nvSpPr>
        <p:spPr/>
        <p:txBody>
          <a:bodyPr/>
          <a:lstStyle/>
          <a:p>
            <a:r>
              <a:rPr lang="ja-JP" altLang="en-US" dirty="0" smtClean="0"/>
              <a:t>電池切れによる死傷者、遭難者が続出</a:t>
            </a:r>
            <a:endParaRPr lang="en-US" altLang="ja-JP" dirty="0" smtClean="0"/>
          </a:p>
          <a:p>
            <a:pPr lvl="1"/>
            <a:r>
              <a:rPr lang="ja-JP" altLang="en-US" dirty="0"/>
              <a:t>危機管理能力</a:t>
            </a:r>
            <a:r>
              <a:rPr lang="ja-JP" altLang="en-US" dirty="0" smtClean="0"/>
              <a:t>はゲームボーイ以下である</a:t>
            </a:r>
            <a:endParaRPr lang="en-US" altLang="ja-JP" dirty="0" smtClean="0"/>
          </a:p>
          <a:p>
            <a:endParaRPr kumimoji="1" lang="en-US" altLang="ja-JP" dirty="0"/>
          </a:p>
          <a:p>
            <a:r>
              <a:rPr lang="ja-JP" altLang="en-US" dirty="0" smtClean="0"/>
              <a:t>タケコプターの免許ができる</a:t>
            </a:r>
            <a:endParaRPr lang="en-US" altLang="ja-JP" dirty="0" smtClean="0"/>
          </a:p>
          <a:p>
            <a:endParaRPr lang="en-US" altLang="ja-JP" dirty="0"/>
          </a:p>
          <a:p>
            <a:r>
              <a:rPr lang="ja-JP" altLang="en-US" dirty="0" smtClean="0"/>
              <a:t>雨の日に使えない</a:t>
            </a:r>
            <a:endParaRPr lang="en-US" altLang="ja-JP" dirty="0" smtClean="0"/>
          </a:p>
          <a:p>
            <a:endParaRPr kumimoji="1" lang="en-US" altLang="ja-JP" dirty="0"/>
          </a:p>
          <a:p>
            <a:endParaRPr lang="en-US" altLang="ja-JP" dirty="0" smtClean="0"/>
          </a:p>
          <a:p>
            <a:endParaRPr kumimoji="1" lang="en-US" altLang="ja-JP" dirty="0"/>
          </a:p>
        </p:txBody>
      </p:sp>
      <p:sp>
        <p:nvSpPr>
          <p:cNvPr id="3" name="タイトル 2"/>
          <p:cNvSpPr>
            <a:spLocks noGrp="1"/>
          </p:cNvSpPr>
          <p:nvPr>
            <p:ph type="title"/>
          </p:nvPr>
        </p:nvSpPr>
        <p:spPr/>
        <p:txBody>
          <a:bodyPr/>
          <a:lstStyle/>
          <a:p>
            <a:r>
              <a:rPr lang="ja-JP" altLang="en-US" dirty="0" smtClean="0"/>
              <a:t>タケコプター</a:t>
            </a:r>
            <a:endParaRPr kumimoji="1" lang="ja-JP" altLang="en-US" dirty="0"/>
          </a:p>
        </p:txBody>
      </p:sp>
      <p:sp>
        <p:nvSpPr>
          <p:cNvPr id="4" name="テキスト ボックス 3"/>
          <p:cNvSpPr txBox="1"/>
          <p:nvPr/>
        </p:nvSpPr>
        <p:spPr>
          <a:xfrm>
            <a:off x="1475656" y="5338400"/>
            <a:ext cx="7200800" cy="646331"/>
          </a:xfrm>
          <a:prstGeom prst="rect">
            <a:avLst/>
          </a:prstGeom>
          <a:noFill/>
        </p:spPr>
        <p:txBody>
          <a:bodyPr wrap="square" rtlCol="0">
            <a:spAutoFit/>
          </a:bodyPr>
          <a:lstStyle/>
          <a:p>
            <a:r>
              <a:rPr kumimoji="1" lang="ja-JP" altLang="en-US" sz="3600" dirty="0" smtClean="0">
                <a:solidFill>
                  <a:srgbClr val="FF0000"/>
                </a:solidFill>
              </a:rPr>
              <a:t>原チャとあまり変わらない</a:t>
            </a:r>
            <a:endParaRPr kumimoji="1" lang="ja-JP" altLang="en-US" sz="3600" dirty="0">
              <a:solidFill>
                <a:srgbClr val="FF0000"/>
              </a:solidFill>
            </a:endParaRPr>
          </a:p>
        </p:txBody>
      </p:sp>
    </p:spTree>
    <p:extLst>
      <p:ext uri="{BB962C8B-B14F-4D97-AF65-F5344CB8AC3E}">
        <p14:creationId xmlns:p14="http://schemas.microsoft.com/office/powerpoint/2010/main" val="4634511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タイトル 3"/>
          <p:cNvSpPr>
            <a:spLocks noGrp="1"/>
          </p:cNvSpPr>
          <p:nvPr>
            <p:ph type="title"/>
          </p:nvPr>
        </p:nvSpPr>
        <p:spPr/>
        <p:txBody>
          <a:bodyPr/>
          <a:lstStyle/>
          <a:p>
            <a:r>
              <a:rPr kumimoji="1" lang="en-US" altLang="ja-JP" dirty="0" smtClean="0"/>
              <a:t/>
            </a:r>
            <a:br>
              <a:rPr kumimoji="1" lang="en-US" altLang="ja-JP" dirty="0" smtClean="0"/>
            </a:br>
            <a:r>
              <a:rPr kumimoji="1" lang="ja-JP" altLang="en-US" dirty="0" smtClean="0"/>
              <a:t>どこでもドア</a:t>
            </a:r>
            <a:endParaRPr kumimoji="1" lang="ja-JP" altLang="en-US" dirty="0"/>
          </a:p>
        </p:txBody>
      </p:sp>
      <p:sp>
        <p:nvSpPr>
          <p:cNvPr id="5" name="テキスト プレースホルダー 4"/>
          <p:cNvSpPr>
            <a:spLocks noGrp="1"/>
          </p:cNvSpPr>
          <p:nvPr>
            <p:ph type="body" idx="1"/>
          </p:nvPr>
        </p:nvSpPr>
        <p:spPr/>
        <p:txBody>
          <a:bodyPr/>
          <a:lstStyle/>
          <a:p>
            <a:endParaRPr kumimoji="1" lang="ja-JP" altLang="en-US"/>
          </a:p>
        </p:txBody>
      </p:sp>
    </p:spTree>
    <p:extLst>
      <p:ext uri="{BB962C8B-B14F-4D97-AF65-F5344CB8AC3E}">
        <p14:creationId xmlns:p14="http://schemas.microsoft.com/office/powerpoint/2010/main" val="248843287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コンテンツ プレースホルダー 1"/>
          <p:cNvSpPr>
            <a:spLocks noGrp="1"/>
          </p:cNvSpPr>
          <p:nvPr>
            <p:ph idx="1"/>
          </p:nvPr>
        </p:nvSpPr>
        <p:spPr>
          <a:xfrm>
            <a:off x="323528" y="1945216"/>
            <a:ext cx="7408333" cy="3450696"/>
          </a:xfrm>
        </p:spPr>
        <p:txBody>
          <a:bodyPr/>
          <a:lstStyle/>
          <a:p>
            <a:r>
              <a:rPr kumimoji="1" lang="en-US" altLang="ja-JP" dirty="0" smtClean="0"/>
              <a:t>10</a:t>
            </a:r>
            <a:r>
              <a:rPr kumimoji="1" lang="ja-JP" altLang="en-US" dirty="0" smtClean="0"/>
              <a:t>光年以内なら瞬時に移動可能</a:t>
            </a:r>
            <a:endParaRPr kumimoji="1" lang="en-US" altLang="ja-JP" dirty="0" smtClean="0"/>
          </a:p>
          <a:p>
            <a:pPr marL="0" indent="0">
              <a:buNone/>
            </a:pPr>
            <a:endParaRPr kumimoji="1" lang="en-US" altLang="ja-JP" dirty="0" smtClean="0"/>
          </a:p>
          <a:p>
            <a:r>
              <a:rPr lang="ja-JP" altLang="en-US" dirty="0"/>
              <a:t>空間</a:t>
            </a:r>
            <a:r>
              <a:rPr lang="ja-JP" altLang="en-US" dirty="0" smtClean="0"/>
              <a:t>歪曲型ワープ、要するにワープする</a:t>
            </a:r>
            <a:endParaRPr lang="en-US" altLang="ja-JP" dirty="0" smtClean="0"/>
          </a:p>
          <a:p>
            <a:endParaRPr kumimoji="1" lang="en-US" altLang="ja-JP" dirty="0"/>
          </a:p>
          <a:p>
            <a:r>
              <a:rPr lang="ja-JP" altLang="en-US" dirty="0" smtClean="0"/>
              <a:t>自分が思った場所に行けるらしい</a:t>
            </a:r>
            <a:endParaRPr lang="en-US" altLang="ja-JP" dirty="0" smtClean="0"/>
          </a:p>
        </p:txBody>
      </p:sp>
      <p:sp>
        <p:nvSpPr>
          <p:cNvPr id="3" name="タイトル 2"/>
          <p:cNvSpPr>
            <a:spLocks noGrp="1"/>
          </p:cNvSpPr>
          <p:nvPr>
            <p:ph type="title"/>
          </p:nvPr>
        </p:nvSpPr>
        <p:spPr/>
        <p:txBody>
          <a:bodyPr/>
          <a:lstStyle/>
          <a:p>
            <a:r>
              <a:rPr kumimoji="1" lang="ja-JP" altLang="en-US" dirty="0" smtClean="0"/>
              <a:t>どこでもドア</a:t>
            </a:r>
            <a:endParaRPr kumimoji="1" lang="ja-JP" altLang="en-US" dirty="0"/>
          </a:p>
        </p:txBody>
      </p:sp>
      <p:pic>
        <p:nvPicPr>
          <p:cNvPr id="1026" name="Picture 2" descr="http://d13n9ry8xcpemi.cloudfront.net/photo/odai/400/976273739ae132602ab2abcbabb16c56_40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20072" y="3645024"/>
            <a:ext cx="3810000" cy="29241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1524888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コンテンツ プレースホルダー 1"/>
          <p:cNvSpPr>
            <a:spLocks noGrp="1"/>
          </p:cNvSpPr>
          <p:nvPr>
            <p:ph idx="1"/>
          </p:nvPr>
        </p:nvSpPr>
        <p:spPr/>
        <p:txBody>
          <a:bodyPr>
            <a:normAutofit/>
          </a:bodyPr>
          <a:lstStyle/>
          <a:p>
            <a:r>
              <a:rPr kumimoji="1" lang="ja-JP" altLang="en-US" dirty="0" smtClean="0"/>
              <a:t>自動車産業、鉄道の衰退</a:t>
            </a:r>
            <a:endParaRPr kumimoji="1" lang="en-US" altLang="ja-JP" dirty="0" smtClean="0"/>
          </a:p>
          <a:p>
            <a:pPr lvl="1"/>
            <a:r>
              <a:rPr lang="ja-JP" altLang="en-US" dirty="0"/>
              <a:t>ドラえもん</a:t>
            </a:r>
            <a:r>
              <a:rPr lang="ja-JP" altLang="en-US" dirty="0" smtClean="0"/>
              <a:t>の世界でも銀河</a:t>
            </a:r>
            <a:r>
              <a:rPr lang="en-US" altLang="ja-JP" dirty="0" smtClean="0"/>
              <a:t>SL</a:t>
            </a:r>
            <a:r>
              <a:rPr lang="ja-JP" altLang="en-US" dirty="0" smtClean="0"/>
              <a:t>天の川鉄道が廃止</a:t>
            </a:r>
            <a:endParaRPr kumimoji="1" lang="en-US" altLang="ja-JP" dirty="0" smtClean="0"/>
          </a:p>
          <a:p>
            <a:endParaRPr lang="en-US" altLang="ja-JP" dirty="0"/>
          </a:p>
          <a:p>
            <a:r>
              <a:rPr lang="ja-JP" altLang="en-US" dirty="0" smtClean="0"/>
              <a:t>移動時間短縮に伴う世界</a:t>
            </a:r>
            <a:r>
              <a:rPr lang="ja-JP" altLang="en-US" dirty="0"/>
              <a:t>経済</a:t>
            </a:r>
            <a:r>
              <a:rPr lang="ja-JP" altLang="en-US" dirty="0" smtClean="0"/>
              <a:t>の効率化</a:t>
            </a:r>
            <a:endParaRPr lang="en-US" altLang="ja-JP" dirty="0" smtClean="0"/>
          </a:p>
          <a:p>
            <a:endParaRPr kumimoji="1" lang="en-US" altLang="ja-JP" dirty="0"/>
          </a:p>
          <a:p>
            <a:r>
              <a:rPr lang="ja-JP" altLang="en-US" dirty="0"/>
              <a:t>観光地</a:t>
            </a:r>
            <a:r>
              <a:rPr lang="ja-JP" altLang="en-US" dirty="0" smtClean="0"/>
              <a:t>が儲かる</a:t>
            </a:r>
            <a:endParaRPr lang="en-US" altLang="ja-JP" dirty="0" smtClean="0"/>
          </a:p>
        </p:txBody>
      </p:sp>
      <p:sp>
        <p:nvSpPr>
          <p:cNvPr id="3" name="タイトル 2"/>
          <p:cNvSpPr>
            <a:spLocks noGrp="1"/>
          </p:cNvSpPr>
          <p:nvPr>
            <p:ph type="title"/>
          </p:nvPr>
        </p:nvSpPr>
        <p:spPr/>
        <p:txBody>
          <a:bodyPr/>
          <a:lstStyle/>
          <a:p>
            <a:r>
              <a:rPr kumimoji="1" lang="ja-JP" altLang="en-US" dirty="0" smtClean="0"/>
              <a:t>どこでもドア</a:t>
            </a:r>
            <a:endParaRPr kumimoji="1" lang="ja-JP" altLang="en-US" dirty="0"/>
          </a:p>
        </p:txBody>
      </p:sp>
    </p:spTree>
    <p:extLst>
      <p:ext uri="{BB962C8B-B14F-4D97-AF65-F5344CB8AC3E}">
        <p14:creationId xmlns:p14="http://schemas.microsoft.com/office/powerpoint/2010/main" val="198495961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コンテンツ プレースホルダー 1"/>
          <p:cNvSpPr>
            <a:spLocks noGrp="1"/>
          </p:cNvSpPr>
          <p:nvPr>
            <p:ph idx="1"/>
          </p:nvPr>
        </p:nvSpPr>
        <p:spPr>
          <a:xfrm>
            <a:off x="179512" y="2132856"/>
            <a:ext cx="7732381" cy="4725144"/>
          </a:xfrm>
        </p:spPr>
        <p:txBody>
          <a:bodyPr>
            <a:normAutofit lnSpcReduction="10000"/>
          </a:bodyPr>
          <a:lstStyle/>
          <a:p>
            <a:r>
              <a:rPr kumimoji="1" lang="ja-JP" altLang="en-US" dirty="0" smtClean="0"/>
              <a:t>密入国、麻薬の密輸が激増</a:t>
            </a:r>
            <a:endParaRPr kumimoji="1" lang="en-US" altLang="ja-JP" dirty="0" smtClean="0"/>
          </a:p>
          <a:p>
            <a:endParaRPr lang="en-US" altLang="ja-JP" dirty="0"/>
          </a:p>
          <a:p>
            <a:r>
              <a:rPr lang="ja-JP" altLang="en-US" dirty="0" smtClean="0"/>
              <a:t>あらゆる建物のセキュリティに重大な影響が出る</a:t>
            </a:r>
            <a:endParaRPr lang="en-US" altLang="ja-JP" dirty="0" smtClean="0"/>
          </a:p>
          <a:p>
            <a:pPr lvl="1"/>
            <a:r>
              <a:rPr lang="ja-JP" altLang="en-US" dirty="0" smtClean="0"/>
              <a:t>銀行の金庫、軍事研究機関、諜報機関、</a:t>
            </a:r>
            <a:r>
              <a:rPr lang="ja-JP" altLang="en-US" dirty="0"/>
              <a:t>しずか</a:t>
            </a:r>
            <a:r>
              <a:rPr lang="ja-JP" altLang="en-US" dirty="0" smtClean="0"/>
              <a:t>ちゃん宅の風呂など</a:t>
            </a:r>
            <a:endParaRPr lang="en-US" altLang="ja-JP" dirty="0"/>
          </a:p>
          <a:p>
            <a:pPr lvl="1"/>
            <a:r>
              <a:rPr lang="ja-JP" altLang="en-US" dirty="0"/>
              <a:t>扉</a:t>
            </a:r>
            <a:r>
              <a:rPr lang="ja-JP" altLang="en-US" dirty="0" smtClean="0"/>
              <a:t>を部屋において鍵をかけるとほかのドアでは入れなくなる機能が一応ある</a:t>
            </a:r>
            <a:endParaRPr lang="en-US" altLang="ja-JP" dirty="0" smtClean="0"/>
          </a:p>
          <a:p>
            <a:endParaRPr kumimoji="1" lang="en-US" altLang="ja-JP" dirty="0"/>
          </a:p>
          <a:p>
            <a:r>
              <a:rPr lang="ja-JP" altLang="en-US" dirty="0" smtClean="0"/>
              <a:t>海の中、マグマの中、宇宙と</a:t>
            </a:r>
            <a:r>
              <a:rPr lang="ja-JP" altLang="en-US" dirty="0"/>
              <a:t>つなぐ</a:t>
            </a:r>
            <a:r>
              <a:rPr lang="ja-JP" altLang="en-US" dirty="0" smtClean="0"/>
              <a:t>と大惨事となる</a:t>
            </a:r>
            <a:endParaRPr lang="en-US" altLang="ja-JP" dirty="0" smtClean="0"/>
          </a:p>
          <a:p>
            <a:pPr lvl="1"/>
            <a:r>
              <a:rPr lang="ja-JP" altLang="en-US" dirty="0" smtClean="0"/>
              <a:t>周辺が水没する</a:t>
            </a:r>
            <a:endParaRPr lang="en-US" altLang="ja-JP" dirty="0" smtClean="0"/>
          </a:p>
          <a:p>
            <a:pPr lvl="1"/>
            <a:r>
              <a:rPr kumimoji="1" lang="ja-JP" altLang="en-US" dirty="0"/>
              <a:t>周辺</a:t>
            </a:r>
            <a:r>
              <a:rPr kumimoji="1" lang="ja-JP" altLang="en-US" dirty="0" smtClean="0"/>
              <a:t>がポンペイと化す</a:t>
            </a:r>
            <a:endParaRPr kumimoji="1" lang="en-US" altLang="ja-JP" dirty="0" smtClean="0"/>
          </a:p>
          <a:p>
            <a:pPr lvl="1"/>
            <a:r>
              <a:rPr lang="ja-JP" altLang="en-US" dirty="0"/>
              <a:t>宇宙空間に周囲の人、物が</a:t>
            </a:r>
            <a:r>
              <a:rPr lang="ja-JP" altLang="en-US" dirty="0" smtClean="0"/>
              <a:t>放り出される</a:t>
            </a:r>
            <a:endParaRPr lang="en-US" altLang="ja-JP" dirty="0"/>
          </a:p>
        </p:txBody>
      </p:sp>
      <p:sp>
        <p:nvSpPr>
          <p:cNvPr id="3" name="タイトル 2"/>
          <p:cNvSpPr>
            <a:spLocks noGrp="1"/>
          </p:cNvSpPr>
          <p:nvPr>
            <p:ph type="title"/>
          </p:nvPr>
        </p:nvSpPr>
        <p:spPr/>
        <p:txBody>
          <a:bodyPr/>
          <a:lstStyle/>
          <a:p>
            <a:r>
              <a:rPr kumimoji="1" lang="ja-JP" altLang="en-US" dirty="0" smtClean="0"/>
              <a:t>どこでもドア</a:t>
            </a:r>
            <a:endParaRPr kumimoji="1" lang="ja-JP" altLang="en-US" dirty="0"/>
          </a:p>
        </p:txBody>
      </p:sp>
    </p:spTree>
    <p:extLst>
      <p:ext uri="{BB962C8B-B14F-4D97-AF65-F5344CB8AC3E}">
        <p14:creationId xmlns:p14="http://schemas.microsoft.com/office/powerpoint/2010/main" val="91277175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コンテンツ プレースホルダー 1"/>
          <p:cNvSpPr>
            <a:spLocks noGrp="1"/>
          </p:cNvSpPr>
          <p:nvPr>
            <p:ph idx="1"/>
          </p:nvPr>
        </p:nvSpPr>
        <p:spPr/>
        <p:txBody>
          <a:bodyPr/>
          <a:lstStyle/>
          <a:p>
            <a:r>
              <a:rPr kumimoji="1" lang="ja-JP" altLang="en-US" dirty="0" smtClean="0"/>
              <a:t>デメリットが大きすぎる</a:t>
            </a:r>
            <a:endParaRPr kumimoji="1" lang="ja-JP" altLang="en-US" dirty="0"/>
          </a:p>
        </p:txBody>
      </p:sp>
      <p:sp>
        <p:nvSpPr>
          <p:cNvPr id="3" name="タイトル 2"/>
          <p:cNvSpPr>
            <a:spLocks noGrp="1"/>
          </p:cNvSpPr>
          <p:nvPr>
            <p:ph type="title"/>
          </p:nvPr>
        </p:nvSpPr>
        <p:spPr/>
        <p:txBody>
          <a:bodyPr/>
          <a:lstStyle/>
          <a:p>
            <a:r>
              <a:rPr kumimoji="1" lang="ja-JP" altLang="en-US" dirty="0" smtClean="0"/>
              <a:t>どこでもドア</a:t>
            </a:r>
            <a:endParaRPr kumimoji="1" lang="ja-JP" altLang="en-US" dirty="0"/>
          </a:p>
        </p:txBody>
      </p:sp>
      <p:sp>
        <p:nvSpPr>
          <p:cNvPr id="4" name="テキスト ボックス 3"/>
          <p:cNvSpPr txBox="1"/>
          <p:nvPr/>
        </p:nvSpPr>
        <p:spPr>
          <a:xfrm>
            <a:off x="1496155" y="3760472"/>
            <a:ext cx="8460432" cy="1200329"/>
          </a:xfrm>
          <a:prstGeom prst="rect">
            <a:avLst/>
          </a:prstGeom>
          <a:noFill/>
        </p:spPr>
        <p:txBody>
          <a:bodyPr wrap="square" rtlCol="0">
            <a:spAutoFit/>
          </a:bodyPr>
          <a:lstStyle/>
          <a:p>
            <a:r>
              <a:rPr kumimoji="1" lang="ja-JP" altLang="en-US" sz="7200" dirty="0" smtClean="0">
                <a:solidFill>
                  <a:srgbClr val="FF0000"/>
                </a:solidFill>
              </a:rPr>
              <a:t>市販されない</a:t>
            </a:r>
            <a:endParaRPr kumimoji="1" lang="ja-JP" altLang="en-US" sz="7200" dirty="0">
              <a:solidFill>
                <a:srgbClr val="FF0000"/>
              </a:solidFill>
            </a:endParaRPr>
          </a:p>
        </p:txBody>
      </p:sp>
    </p:spTree>
    <p:extLst>
      <p:ext uri="{BB962C8B-B14F-4D97-AF65-F5344CB8AC3E}">
        <p14:creationId xmlns:p14="http://schemas.microsoft.com/office/powerpoint/2010/main" val="18711244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コンテンツ プレースホルダー 1"/>
          <p:cNvSpPr>
            <a:spLocks noGrp="1"/>
          </p:cNvSpPr>
          <p:nvPr>
            <p:ph idx="1"/>
          </p:nvPr>
        </p:nvSpPr>
        <p:spPr>
          <a:xfrm>
            <a:off x="179512" y="2348880"/>
            <a:ext cx="7408333" cy="3450696"/>
          </a:xfrm>
        </p:spPr>
        <p:txBody>
          <a:bodyPr>
            <a:normAutofit/>
          </a:bodyPr>
          <a:lstStyle/>
          <a:p>
            <a:r>
              <a:rPr lang="ja-JP" altLang="en-US" dirty="0" smtClean="0"/>
              <a:t>ほっぺを</a:t>
            </a:r>
            <a:r>
              <a:rPr kumimoji="1" lang="ja-JP" altLang="en-US" dirty="0" smtClean="0"/>
              <a:t>つねるだけ</a:t>
            </a:r>
            <a:endParaRPr kumimoji="1" lang="en-US" altLang="ja-JP" dirty="0" smtClean="0"/>
          </a:p>
          <a:p>
            <a:pPr marL="0" indent="0">
              <a:buNone/>
            </a:pPr>
            <a:endParaRPr lang="en-US" altLang="ja-JP" dirty="0" smtClean="0"/>
          </a:p>
          <a:p>
            <a:pPr marL="0" indent="0">
              <a:buNone/>
            </a:pPr>
            <a:endParaRPr lang="en-US" altLang="ja-JP" dirty="0"/>
          </a:p>
          <a:p>
            <a:pPr marL="0" indent="0">
              <a:buNone/>
            </a:pPr>
            <a:endParaRPr lang="en-US" altLang="ja-JP" dirty="0"/>
          </a:p>
          <a:p>
            <a:r>
              <a:rPr kumimoji="1" lang="ja-JP" altLang="en-US" dirty="0" smtClean="0"/>
              <a:t>現行技術</a:t>
            </a:r>
            <a:r>
              <a:rPr lang="ja-JP" altLang="en-US" dirty="0"/>
              <a:t>？</a:t>
            </a:r>
            <a:endParaRPr kumimoji="1" lang="en-US" altLang="ja-JP" dirty="0" smtClean="0"/>
          </a:p>
          <a:p>
            <a:pPr marL="0" indent="0">
              <a:buNone/>
            </a:pPr>
            <a:r>
              <a:rPr lang="en-US" altLang="ja-JP" dirty="0"/>
              <a:t>Heinz </a:t>
            </a:r>
            <a:r>
              <a:rPr lang="en-US" altLang="ja-JP" dirty="0" err="1" smtClean="0"/>
              <a:t>Automato</a:t>
            </a:r>
            <a:r>
              <a:rPr lang="ja-JP" altLang="en-US" dirty="0"/>
              <a:t> </a:t>
            </a:r>
            <a:r>
              <a:rPr lang="en-US" altLang="ja-JP" dirty="0" smtClean="0"/>
              <a:t>2</a:t>
            </a:r>
            <a:endParaRPr kumimoji="1" lang="en-US" altLang="ja-JP" dirty="0" smtClean="0"/>
          </a:p>
          <a:p>
            <a:pPr marL="0" indent="0">
              <a:buNone/>
            </a:pPr>
            <a:r>
              <a:rPr lang="en-US" altLang="ja-JP" dirty="0">
                <a:hlinkClick r:id="rId2"/>
              </a:rPr>
              <a:t>http://www.youtube.com/watch?v=JcniyQYFU6M</a:t>
            </a:r>
            <a:endParaRPr lang="en-US" altLang="ja-JP" dirty="0"/>
          </a:p>
          <a:p>
            <a:endParaRPr kumimoji="1" lang="en-US" altLang="ja-JP" dirty="0" smtClean="0"/>
          </a:p>
          <a:p>
            <a:endParaRPr lang="en-US" altLang="ja-JP" dirty="0"/>
          </a:p>
          <a:p>
            <a:endParaRPr kumimoji="1" lang="en-US" altLang="ja-JP" dirty="0" smtClean="0"/>
          </a:p>
          <a:p>
            <a:endParaRPr kumimoji="1" lang="en-US" altLang="ja-JP" dirty="0" smtClean="0"/>
          </a:p>
        </p:txBody>
      </p:sp>
      <p:sp>
        <p:nvSpPr>
          <p:cNvPr id="3" name="タイトル 2"/>
          <p:cNvSpPr>
            <a:spLocks noGrp="1"/>
          </p:cNvSpPr>
          <p:nvPr>
            <p:ph type="title"/>
          </p:nvPr>
        </p:nvSpPr>
        <p:spPr/>
        <p:txBody>
          <a:bodyPr/>
          <a:lstStyle/>
          <a:p>
            <a:r>
              <a:rPr kumimoji="1" lang="ja-JP" altLang="en-US" dirty="0" smtClean="0"/>
              <a:t>夢確かめ機</a:t>
            </a:r>
            <a:endParaRPr kumimoji="1" lang="ja-JP" altLang="en-US" dirty="0"/>
          </a:p>
        </p:txBody>
      </p:sp>
      <p:pic>
        <p:nvPicPr>
          <p:cNvPr id="4098" name="Picture 2" descr="http://blog-imgs-23.fc2.com/e/p/i/epigonens/2006090223021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19872" y="1556792"/>
            <a:ext cx="5581650" cy="3143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4776756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コンテンツ プレースホルダー 1"/>
          <p:cNvSpPr>
            <a:spLocks noGrp="1"/>
          </p:cNvSpPr>
          <p:nvPr>
            <p:ph idx="1"/>
          </p:nvPr>
        </p:nvSpPr>
        <p:spPr/>
        <p:txBody>
          <a:bodyPr/>
          <a:lstStyle/>
          <a:p>
            <a:r>
              <a:rPr kumimoji="1" lang="ja-JP" altLang="en-US" dirty="0" smtClean="0"/>
              <a:t>誰も買わない</a:t>
            </a:r>
            <a:endParaRPr kumimoji="1" lang="en-US" altLang="ja-JP" dirty="0" smtClean="0"/>
          </a:p>
          <a:p>
            <a:endParaRPr lang="en-US" altLang="ja-JP" dirty="0"/>
          </a:p>
          <a:p>
            <a:r>
              <a:rPr kumimoji="1" lang="ja-JP" altLang="en-US" dirty="0" smtClean="0"/>
              <a:t>大学生とかが宅飲みなどで</a:t>
            </a:r>
            <a:r>
              <a:rPr lang="ja-JP" altLang="en-US" dirty="0"/>
              <a:t>まれに</a:t>
            </a:r>
            <a:r>
              <a:rPr kumimoji="1" lang="ja-JP" altLang="en-US" dirty="0" smtClean="0"/>
              <a:t>使用</a:t>
            </a:r>
            <a:endParaRPr kumimoji="1" lang="en-US" altLang="ja-JP" dirty="0" smtClean="0"/>
          </a:p>
          <a:p>
            <a:endParaRPr lang="en-US" altLang="ja-JP" dirty="0"/>
          </a:p>
          <a:p>
            <a:r>
              <a:rPr kumimoji="1" lang="ja-JP" altLang="en-US" dirty="0" smtClean="0"/>
              <a:t>ヴィレッジヴァンガードなどで売られる</a:t>
            </a:r>
            <a:endParaRPr kumimoji="1" lang="en-US" altLang="ja-JP" dirty="0" smtClean="0"/>
          </a:p>
          <a:p>
            <a:pPr marL="0" indent="0">
              <a:buNone/>
            </a:pPr>
            <a:endParaRPr lang="en-US" altLang="ja-JP" dirty="0"/>
          </a:p>
          <a:p>
            <a:pPr marL="0" indent="0">
              <a:buNone/>
            </a:pPr>
            <a:endParaRPr kumimoji="1" lang="ja-JP" altLang="en-US" dirty="0"/>
          </a:p>
        </p:txBody>
      </p:sp>
      <p:sp>
        <p:nvSpPr>
          <p:cNvPr id="3" name="タイトル 2"/>
          <p:cNvSpPr>
            <a:spLocks noGrp="1"/>
          </p:cNvSpPr>
          <p:nvPr>
            <p:ph type="title"/>
          </p:nvPr>
        </p:nvSpPr>
        <p:spPr/>
        <p:txBody>
          <a:bodyPr/>
          <a:lstStyle/>
          <a:p>
            <a:r>
              <a:rPr kumimoji="1" lang="ja-JP" altLang="en-US" dirty="0" smtClean="0"/>
              <a:t>夢確かめ</a:t>
            </a:r>
            <a:r>
              <a:rPr lang="ja-JP" altLang="en-US" dirty="0"/>
              <a:t>機</a:t>
            </a:r>
            <a:endParaRPr kumimoji="1" lang="ja-JP" altLang="en-US" dirty="0"/>
          </a:p>
        </p:txBody>
      </p:sp>
      <p:sp>
        <p:nvSpPr>
          <p:cNvPr id="4" name="テキスト ボックス 3"/>
          <p:cNvSpPr txBox="1"/>
          <p:nvPr/>
        </p:nvSpPr>
        <p:spPr>
          <a:xfrm>
            <a:off x="683568" y="5134359"/>
            <a:ext cx="8460432" cy="1200329"/>
          </a:xfrm>
          <a:prstGeom prst="rect">
            <a:avLst/>
          </a:prstGeom>
          <a:noFill/>
        </p:spPr>
        <p:txBody>
          <a:bodyPr wrap="square" rtlCol="0">
            <a:spAutoFit/>
          </a:bodyPr>
          <a:lstStyle/>
          <a:p>
            <a:r>
              <a:rPr kumimoji="1" lang="ja-JP" altLang="en-US" sz="7200" dirty="0" smtClean="0">
                <a:solidFill>
                  <a:srgbClr val="FF0000"/>
                </a:solidFill>
              </a:rPr>
              <a:t>あまり役に立たない</a:t>
            </a:r>
            <a:endParaRPr kumimoji="1" lang="ja-JP" altLang="en-US" sz="7200" dirty="0">
              <a:solidFill>
                <a:srgbClr val="FF0000"/>
              </a:solidFill>
            </a:endParaRPr>
          </a:p>
        </p:txBody>
      </p:sp>
    </p:spTree>
    <p:extLst>
      <p:ext uri="{BB962C8B-B14F-4D97-AF65-F5344CB8AC3E}">
        <p14:creationId xmlns:p14="http://schemas.microsoft.com/office/powerpoint/2010/main" val="2867960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コンテンツ プレースホルダー 1"/>
          <p:cNvSpPr>
            <a:spLocks noGrp="1"/>
          </p:cNvSpPr>
          <p:nvPr>
            <p:ph idx="1"/>
          </p:nvPr>
        </p:nvSpPr>
        <p:spPr>
          <a:xfrm>
            <a:off x="479236" y="2708920"/>
            <a:ext cx="7408333" cy="3777869"/>
          </a:xfrm>
        </p:spPr>
        <p:txBody>
          <a:bodyPr>
            <a:normAutofit lnSpcReduction="10000"/>
          </a:bodyPr>
          <a:lstStyle/>
          <a:p>
            <a:r>
              <a:rPr lang="ja-JP" altLang="en-US" dirty="0" smtClean="0"/>
              <a:t>「もしも～だったら」と</a:t>
            </a:r>
            <a:r>
              <a:rPr lang="ja-JP" altLang="en-US" dirty="0"/>
              <a:t>言う</a:t>
            </a:r>
            <a:r>
              <a:rPr lang="ja-JP" altLang="en-US" dirty="0" smtClean="0"/>
              <a:t>と理想の世界に行ける</a:t>
            </a:r>
            <a:endParaRPr lang="en-US" altLang="ja-JP" dirty="0" smtClean="0"/>
          </a:p>
          <a:p>
            <a:endParaRPr kumimoji="1" lang="en-US" altLang="ja-JP" dirty="0" smtClean="0"/>
          </a:p>
          <a:p>
            <a:r>
              <a:rPr lang="ja-JP" altLang="en-US" dirty="0" smtClean="0"/>
              <a:t>パラレルワールドを創造、もしくはそういう世界を探し出して移動している</a:t>
            </a:r>
            <a:endParaRPr lang="en-US" altLang="ja-JP" dirty="0"/>
          </a:p>
          <a:p>
            <a:endParaRPr kumimoji="1" lang="en-US" altLang="ja-JP" dirty="0" smtClean="0"/>
          </a:p>
          <a:p>
            <a:r>
              <a:rPr kumimoji="1" lang="ja-JP" altLang="en-US" dirty="0" smtClean="0"/>
              <a:t>ドラえもんの道具史上最強かもしれない</a:t>
            </a:r>
            <a:endParaRPr kumimoji="1" lang="en-US" altLang="ja-JP" dirty="0" smtClean="0"/>
          </a:p>
          <a:p>
            <a:endParaRPr lang="en-US" altLang="ja-JP" dirty="0"/>
          </a:p>
          <a:p>
            <a:r>
              <a:rPr kumimoji="1" lang="ja-JP" altLang="en-US" dirty="0" smtClean="0"/>
              <a:t>現実世界で開発しそうな組織は</a:t>
            </a:r>
            <a:r>
              <a:rPr kumimoji="1" lang="en-US" altLang="ja-JP" dirty="0" smtClean="0"/>
              <a:t>CERN</a:t>
            </a:r>
          </a:p>
          <a:p>
            <a:pPr marL="0" indent="0">
              <a:buNone/>
            </a:pPr>
            <a:r>
              <a:rPr lang="en-US" altLang="ja-JP" dirty="0"/>
              <a:t>    </a:t>
            </a:r>
            <a:r>
              <a:rPr lang="en-US" altLang="ja-JP" dirty="0">
                <a:hlinkClick r:id="rId2"/>
              </a:rPr>
              <a:t>http://sokuho2.com/archives/22853445.html</a:t>
            </a:r>
            <a:endParaRPr kumimoji="1" lang="ja-JP" altLang="en-US" dirty="0"/>
          </a:p>
        </p:txBody>
      </p:sp>
      <p:sp>
        <p:nvSpPr>
          <p:cNvPr id="3" name="タイトル 2"/>
          <p:cNvSpPr>
            <a:spLocks noGrp="1"/>
          </p:cNvSpPr>
          <p:nvPr>
            <p:ph type="title"/>
          </p:nvPr>
        </p:nvSpPr>
        <p:spPr/>
        <p:txBody>
          <a:bodyPr/>
          <a:lstStyle/>
          <a:p>
            <a:r>
              <a:rPr kumimoji="1" lang="ja-JP" altLang="en-US" dirty="0" smtClean="0"/>
              <a:t>もしもボックス</a:t>
            </a:r>
            <a:endParaRPr kumimoji="1" lang="ja-JP" altLang="en-US" dirty="0"/>
          </a:p>
        </p:txBody>
      </p:sp>
      <p:pic>
        <p:nvPicPr>
          <p:cNvPr id="1026" name="Picture 2" descr="http://moshimobox.com/wp-content/uploads/2010/07/moshimobox.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698878" y="4293096"/>
            <a:ext cx="2411760" cy="24117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8383623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コンテンツ プレースホルダー 1"/>
          <p:cNvSpPr>
            <a:spLocks noGrp="1"/>
          </p:cNvSpPr>
          <p:nvPr>
            <p:ph idx="1"/>
          </p:nvPr>
        </p:nvSpPr>
        <p:spPr>
          <a:xfrm>
            <a:off x="872067" y="2675466"/>
            <a:ext cx="7408333" cy="3921885"/>
          </a:xfrm>
        </p:spPr>
        <p:txBody>
          <a:bodyPr>
            <a:normAutofit/>
          </a:bodyPr>
          <a:lstStyle/>
          <a:p>
            <a:pPr marL="0" indent="0">
              <a:buNone/>
            </a:pPr>
            <a:r>
              <a:rPr kumimoji="1" lang="ja-JP" altLang="en-US" dirty="0" smtClean="0"/>
              <a:t>パラレルワールド（並行世界）について</a:t>
            </a:r>
            <a:endParaRPr kumimoji="1" lang="en-US" altLang="ja-JP" dirty="0" smtClean="0"/>
          </a:p>
          <a:p>
            <a:r>
              <a:rPr kumimoji="1" lang="ja-JP" altLang="en-US" dirty="0" smtClean="0"/>
              <a:t>現実世界とよく似た、またはまったく異なるもう一つの世界</a:t>
            </a:r>
            <a:endParaRPr kumimoji="1" lang="en-US" altLang="ja-JP" dirty="0" smtClean="0"/>
          </a:p>
          <a:p>
            <a:endParaRPr lang="en-US" altLang="ja-JP" dirty="0"/>
          </a:p>
          <a:p>
            <a:r>
              <a:rPr kumimoji="1" lang="ja-JP" altLang="en-US" dirty="0" smtClean="0"/>
              <a:t>無限に存在する</a:t>
            </a:r>
            <a:endParaRPr kumimoji="1" lang="en-US" altLang="ja-JP" dirty="0" smtClean="0"/>
          </a:p>
          <a:p>
            <a:endParaRPr lang="en-US" altLang="ja-JP" dirty="0"/>
          </a:p>
          <a:p>
            <a:r>
              <a:rPr lang="ja-JP" altLang="en-US" dirty="0"/>
              <a:t>現実</a:t>
            </a:r>
            <a:r>
              <a:rPr lang="ja-JP" altLang="en-US" dirty="0" smtClean="0"/>
              <a:t>でも並行世界の実在の可能性については議論されている</a:t>
            </a:r>
            <a:endParaRPr kumimoji="1" lang="ja-JP" altLang="en-US" dirty="0"/>
          </a:p>
        </p:txBody>
      </p:sp>
      <p:sp>
        <p:nvSpPr>
          <p:cNvPr id="3" name="タイトル 2"/>
          <p:cNvSpPr>
            <a:spLocks noGrp="1"/>
          </p:cNvSpPr>
          <p:nvPr>
            <p:ph type="title"/>
          </p:nvPr>
        </p:nvSpPr>
        <p:spPr/>
        <p:txBody>
          <a:bodyPr/>
          <a:lstStyle/>
          <a:p>
            <a:r>
              <a:rPr kumimoji="1" lang="ja-JP" altLang="en-US" dirty="0" smtClean="0"/>
              <a:t>もしもボックス</a:t>
            </a:r>
            <a:endParaRPr kumimoji="1" lang="ja-JP" altLang="en-US" dirty="0"/>
          </a:p>
        </p:txBody>
      </p:sp>
    </p:spTree>
    <p:extLst>
      <p:ext uri="{BB962C8B-B14F-4D97-AF65-F5344CB8AC3E}">
        <p14:creationId xmlns:p14="http://schemas.microsoft.com/office/powerpoint/2010/main" val="3547621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コンテンツ プレースホルダー 1"/>
          <p:cNvSpPr>
            <a:spLocks noGrp="1"/>
          </p:cNvSpPr>
          <p:nvPr>
            <p:ph idx="1"/>
          </p:nvPr>
        </p:nvSpPr>
        <p:spPr>
          <a:xfrm>
            <a:off x="611560" y="2276872"/>
            <a:ext cx="7408333" cy="3450696"/>
          </a:xfrm>
        </p:spPr>
        <p:txBody>
          <a:bodyPr>
            <a:normAutofit lnSpcReduction="10000"/>
          </a:bodyPr>
          <a:lstStyle/>
          <a:p>
            <a:r>
              <a:rPr lang="ja-JP" altLang="en-US" dirty="0"/>
              <a:t>現実世界で</a:t>
            </a:r>
            <a:r>
              <a:rPr lang="ja-JP" altLang="en-US" dirty="0" smtClean="0"/>
              <a:t>は自殺するはずの人間が別の世界に旅立つ</a:t>
            </a:r>
            <a:endParaRPr lang="en-US" altLang="ja-JP" dirty="0" smtClean="0"/>
          </a:p>
          <a:p>
            <a:endParaRPr kumimoji="1" lang="en-US" altLang="ja-JP" dirty="0"/>
          </a:p>
          <a:p>
            <a:r>
              <a:rPr lang="ja-JP" altLang="en-US" dirty="0" smtClean="0"/>
              <a:t>ニートが別の世界に旅立つ</a:t>
            </a:r>
            <a:endParaRPr lang="en-US" altLang="ja-JP" dirty="0" smtClean="0"/>
          </a:p>
          <a:p>
            <a:endParaRPr kumimoji="1" lang="en-US" altLang="ja-JP" dirty="0"/>
          </a:p>
          <a:p>
            <a:r>
              <a:rPr lang="ja-JP" altLang="en-US" dirty="0" smtClean="0"/>
              <a:t>現実世界から不幸な人が居なくなる？</a:t>
            </a:r>
            <a:endParaRPr lang="en-US" altLang="ja-JP" dirty="0" smtClean="0"/>
          </a:p>
          <a:p>
            <a:endParaRPr lang="en-US" altLang="ja-JP" dirty="0"/>
          </a:p>
          <a:p>
            <a:r>
              <a:rPr lang="ja-JP" altLang="en-US" dirty="0" smtClean="0"/>
              <a:t>世界経済の崩壊？</a:t>
            </a:r>
            <a:endParaRPr lang="en-US" altLang="ja-JP" dirty="0" smtClean="0"/>
          </a:p>
        </p:txBody>
      </p:sp>
      <p:sp>
        <p:nvSpPr>
          <p:cNvPr id="3" name="タイトル 2"/>
          <p:cNvSpPr>
            <a:spLocks noGrp="1"/>
          </p:cNvSpPr>
          <p:nvPr>
            <p:ph type="title"/>
          </p:nvPr>
        </p:nvSpPr>
        <p:spPr/>
        <p:txBody>
          <a:bodyPr/>
          <a:lstStyle/>
          <a:p>
            <a:r>
              <a:rPr kumimoji="1" lang="ja-JP" altLang="en-US" dirty="0" smtClean="0"/>
              <a:t>もしもボックス</a:t>
            </a:r>
            <a:endParaRPr kumimoji="1" lang="ja-JP" altLang="en-US" dirty="0"/>
          </a:p>
        </p:txBody>
      </p:sp>
      <p:sp>
        <p:nvSpPr>
          <p:cNvPr id="4" name="テキスト ボックス 3"/>
          <p:cNvSpPr txBox="1"/>
          <p:nvPr/>
        </p:nvSpPr>
        <p:spPr>
          <a:xfrm>
            <a:off x="395536" y="3717032"/>
            <a:ext cx="8460432" cy="2308324"/>
          </a:xfrm>
          <a:prstGeom prst="rect">
            <a:avLst/>
          </a:prstGeom>
          <a:solidFill>
            <a:schemeClr val="accent5">
              <a:lumMod val="20000"/>
              <a:lumOff val="80000"/>
            </a:schemeClr>
          </a:solidFill>
        </p:spPr>
        <p:txBody>
          <a:bodyPr wrap="square" rtlCol="0">
            <a:spAutoFit/>
          </a:bodyPr>
          <a:lstStyle/>
          <a:p>
            <a:r>
              <a:rPr lang="ja-JP" altLang="en-US" sz="7200" dirty="0">
                <a:solidFill>
                  <a:srgbClr val="FF0000"/>
                </a:solidFill>
              </a:rPr>
              <a:t>人口</a:t>
            </a:r>
            <a:r>
              <a:rPr lang="ja-JP" altLang="en-US" sz="7200" dirty="0" smtClean="0">
                <a:solidFill>
                  <a:srgbClr val="FF0000"/>
                </a:solidFill>
              </a:rPr>
              <a:t>減少が起こるが、影響は未知数</a:t>
            </a:r>
            <a:endParaRPr kumimoji="1" lang="ja-JP" altLang="en-US" sz="7200" dirty="0">
              <a:solidFill>
                <a:srgbClr val="FF0000"/>
              </a:solidFill>
            </a:endParaRPr>
          </a:p>
        </p:txBody>
      </p:sp>
    </p:spTree>
    <p:extLst>
      <p:ext uri="{BB962C8B-B14F-4D97-AF65-F5344CB8AC3E}">
        <p14:creationId xmlns:p14="http://schemas.microsoft.com/office/powerpoint/2010/main" val="2578711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コンテンツ プレースホルダー 1"/>
          <p:cNvSpPr>
            <a:spLocks noGrp="1"/>
          </p:cNvSpPr>
          <p:nvPr>
            <p:ph idx="1"/>
          </p:nvPr>
        </p:nvSpPr>
        <p:spPr/>
        <p:txBody>
          <a:bodyPr>
            <a:normAutofit/>
          </a:bodyPr>
          <a:lstStyle/>
          <a:p>
            <a:r>
              <a:rPr kumimoji="1" lang="ja-JP" altLang="en-US" dirty="0" smtClean="0"/>
              <a:t>タケコプター</a:t>
            </a:r>
            <a:endParaRPr lang="en-US" altLang="ja-JP" dirty="0" smtClean="0"/>
          </a:p>
          <a:p>
            <a:pPr lvl="1"/>
            <a:r>
              <a:rPr kumimoji="1" lang="ja-JP" altLang="en-US" dirty="0" smtClean="0">
                <a:solidFill>
                  <a:srgbClr val="FF0000"/>
                </a:solidFill>
              </a:rPr>
              <a:t>原チャと変わらん</a:t>
            </a:r>
            <a:endParaRPr kumimoji="1" lang="en-US" altLang="ja-JP" dirty="0">
              <a:solidFill>
                <a:srgbClr val="FF0000"/>
              </a:solidFill>
            </a:endParaRPr>
          </a:p>
          <a:p>
            <a:r>
              <a:rPr lang="ja-JP" altLang="en-US" dirty="0" smtClean="0"/>
              <a:t>どこでもドア</a:t>
            </a:r>
            <a:endParaRPr lang="en-US" altLang="ja-JP" dirty="0" smtClean="0"/>
          </a:p>
          <a:p>
            <a:pPr lvl="1"/>
            <a:r>
              <a:rPr kumimoji="1" lang="ja-JP" altLang="en-US" dirty="0" smtClean="0">
                <a:solidFill>
                  <a:srgbClr val="FF0000"/>
                </a:solidFill>
              </a:rPr>
              <a:t>市販されない</a:t>
            </a:r>
            <a:endParaRPr kumimoji="1" lang="en-US" altLang="ja-JP" dirty="0">
              <a:solidFill>
                <a:srgbClr val="FF0000"/>
              </a:solidFill>
            </a:endParaRPr>
          </a:p>
          <a:p>
            <a:r>
              <a:rPr kumimoji="1" lang="ja-JP" altLang="en-US" dirty="0" smtClean="0"/>
              <a:t>夢確かめ機</a:t>
            </a:r>
            <a:endParaRPr kumimoji="1" lang="en-US" altLang="ja-JP" dirty="0" smtClean="0"/>
          </a:p>
          <a:p>
            <a:pPr lvl="1"/>
            <a:r>
              <a:rPr lang="ja-JP" altLang="en-US" dirty="0" smtClean="0">
                <a:solidFill>
                  <a:srgbClr val="FF0000"/>
                </a:solidFill>
              </a:rPr>
              <a:t>役に立たない</a:t>
            </a:r>
            <a:endParaRPr lang="en-US" altLang="ja-JP" dirty="0">
              <a:solidFill>
                <a:srgbClr val="FF0000"/>
              </a:solidFill>
            </a:endParaRPr>
          </a:p>
          <a:p>
            <a:r>
              <a:rPr kumimoji="1" lang="ja-JP" altLang="en-US" dirty="0" smtClean="0"/>
              <a:t>もしもボックス</a:t>
            </a:r>
            <a:endParaRPr kumimoji="1" lang="en-US" altLang="ja-JP" dirty="0" smtClean="0"/>
          </a:p>
          <a:p>
            <a:pPr lvl="1"/>
            <a:r>
              <a:rPr lang="ja-JP" altLang="en-US" dirty="0">
                <a:solidFill>
                  <a:srgbClr val="FF0000"/>
                </a:solidFill>
              </a:rPr>
              <a:t>影響は未知数</a:t>
            </a:r>
            <a:endParaRPr kumimoji="1" lang="en-US" altLang="ja-JP" dirty="0" smtClean="0">
              <a:solidFill>
                <a:srgbClr val="FF0000"/>
              </a:solidFill>
            </a:endParaRPr>
          </a:p>
        </p:txBody>
      </p:sp>
      <p:sp>
        <p:nvSpPr>
          <p:cNvPr id="3" name="タイトル 2"/>
          <p:cNvSpPr>
            <a:spLocks noGrp="1"/>
          </p:cNvSpPr>
          <p:nvPr>
            <p:ph type="title"/>
          </p:nvPr>
        </p:nvSpPr>
        <p:spPr/>
        <p:txBody>
          <a:bodyPr/>
          <a:lstStyle/>
          <a:p>
            <a:r>
              <a:rPr kumimoji="1" lang="ja-JP" altLang="en-US" dirty="0" smtClean="0"/>
              <a:t>まとめ</a:t>
            </a:r>
            <a:endParaRPr kumimoji="1" lang="ja-JP" altLang="en-US" dirty="0"/>
          </a:p>
        </p:txBody>
      </p:sp>
    </p:spTree>
    <p:extLst>
      <p:ext uri="{BB962C8B-B14F-4D97-AF65-F5344CB8AC3E}">
        <p14:creationId xmlns:p14="http://schemas.microsoft.com/office/powerpoint/2010/main" val="341023382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タイトル 3"/>
          <p:cNvSpPr>
            <a:spLocks noGrp="1"/>
          </p:cNvSpPr>
          <p:nvPr>
            <p:ph type="title"/>
          </p:nvPr>
        </p:nvSpPr>
        <p:spPr>
          <a:xfrm>
            <a:off x="827584" y="3140968"/>
            <a:ext cx="7772400" cy="1524000"/>
          </a:xfrm>
        </p:spPr>
        <p:txBody>
          <a:bodyPr/>
          <a:lstStyle/>
          <a:p>
            <a:r>
              <a:rPr lang="ja-JP" altLang="en-US" dirty="0"/>
              <a:t>ご清聴ありがとうございました</a:t>
            </a:r>
            <a:endParaRPr kumimoji="1" lang="ja-JP" altLang="en-US" dirty="0"/>
          </a:p>
        </p:txBody>
      </p:sp>
    </p:spTree>
    <p:extLst>
      <p:ext uri="{BB962C8B-B14F-4D97-AF65-F5344CB8AC3E}">
        <p14:creationId xmlns:p14="http://schemas.microsoft.com/office/powerpoint/2010/main" val="970025793"/>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ウェーブ">
  <a:themeElements>
    <a:clrScheme name="ウェーブ">
      <a:dk1>
        <a:sysClr val="windowText" lastClr="000000"/>
      </a:dk1>
      <a:lt1>
        <a:sysClr val="window" lastClr="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ウェーブ">
      <a:majorFont>
        <a:latin typeface="Candara"/>
        <a:ea typeface=""/>
        <a:cs typeface=""/>
        <a:font script="Jpan" typeface="HGP明朝E"/>
        <a:font script="Hang" typeface="HY그래픽M"/>
        <a:font script="Hans" typeface="华文新魏"/>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ndara"/>
        <a:ea typeface=""/>
        <a:cs typeface=""/>
        <a:font script="Jpan" typeface="HGP明朝E"/>
        <a:font script="Hang" typeface="HY그래픽M"/>
        <a:font script="Hans" typeface="华文楷体"/>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ウェーブ">
      <a:fillStyleLst>
        <a:solidFill>
          <a:schemeClr val="phClr"/>
        </a:solidFill>
        <a:gradFill rotWithShape="1">
          <a:gsLst>
            <a:gs pos="0">
              <a:schemeClr val="phClr">
                <a:tint val="0"/>
              </a:schemeClr>
            </a:gs>
            <a:gs pos="44000">
              <a:schemeClr val="phClr">
                <a:tint val="60000"/>
                <a:satMod val="120000"/>
              </a:schemeClr>
            </a:gs>
            <a:gs pos="100000">
              <a:schemeClr val="phClr">
                <a:tint val="90000"/>
                <a:alpha val="100000"/>
                <a:lumMod val="90000"/>
              </a:schemeClr>
            </a:gs>
          </a:gsLst>
          <a:lin ang="5400000" scaled="0"/>
        </a:gradFill>
        <a:gradFill rotWithShape="1">
          <a:gsLst>
            <a:gs pos="0">
              <a:schemeClr val="phClr">
                <a:tint val="96000"/>
                <a:satMod val="120000"/>
                <a:lumMod val="120000"/>
              </a:schemeClr>
            </a:gs>
            <a:gs pos="100000">
              <a:schemeClr val="phClr">
                <a:shade val="89000"/>
                <a:lumMod val="90000"/>
              </a:schemeClr>
            </a:gs>
          </a:gsLst>
          <a:lin ang="5400000" scaled="0"/>
        </a:gradFill>
      </a:fillStyleLst>
      <a:lnStyleLst>
        <a:ln w="9525" cap="flat" cmpd="sng" algn="ctr">
          <a:solidFill>
            <a:schemeClr val="phClr"/>
          </a:solidFill>
          <a:prstDash val="solid"/>
        </a:ln>
        <a:ln w="15875" cap="flat" cmpd="sng" algn="ctr">
          <a:solidFill>
            <a:schemeClr val="phClr">
              <a:shade val="75000"/>
              <a:lumMod val="80000"/>
            </a:schemeClr>
          </a:solidFill>
          <a:prstDash val="solid"/>
        </a:ln>
        <a:ln w="25400" cap="flat" cmpd="sng" algn="ctr">
          <a:solidFill>
            <a:schemeClr val="phClr"/>
          </a:solidFill>
          <a:prstDash val="solid"/>
        </a:ln>
      </a:lnStyleLst>
      <a:effectStyleLst>
        <a:effectStyle>
          <a:effectLst/>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flat">
            <a:bevelT w="12700" h="12700"/>
          </a:sp3d>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contourW="19050" prstMaterial="flat">
            <a:bevelT w="63500" h="63500"/>
            <a:contourClr>
              <a:schemeClr val="phClr">
                <a:shade val="25000"/>
                <a:satMod val="180000"/>
              </a:schemeClr>
            </a:contourClr>
          </a:sp3d>
        </a:effectStyle>
      </a:effectStyleLst>
      <a:bgFillStyleLst>
        <a:solidFill>
          <a:schemeClr val="phClr"/>
        </a:solidFill>
        <a:gradFill rotWithShape="1">
          <a:gsLst>
            <a:gs pos="40000">
              <a:schemeClr val="phClr">
                <a:tint val="94000"/>
                <a:shade val="94000"/>
                <a:alpha val="100000"/>
                <a:satMod val="114000"/>
                <a:lumMod val="114000"/>
              </a:schemeClr>
            </a:gs>
            <a:gs pos="74000">
              <a:schemeClr val="phClr">
                <a:tint val="94000"/>
                <a:shade val="94000"/>
                <a:satMod val="128000"/>
                <a:lumMod val="100000"/>
              </a:schemeClr>
            </a:gs>
            <a:gs pos="100000">
              <a:schemeClr val="phClr">
                <a:tint val="98000"/>
                <a:shade val="100000"/>
                <a:hueMod val="98000"/>
                <a:satMod val="100000"/>
                <a:lumMod val="74000"/>
              </a:schemeClr>
            </a:gs>
          </a:gsLst>
          <a:path path="circle">
            <a:fillToRect l="20000" t="-40000" r="20000" b="140000"/>
          </a:path>
        </a:gradFill>
        <a:blipFill rotWithShape="1">
          <a:blip xmlns:r="http://schemas.openxmlformats.org/officeDocument/2006/relationships" r:embed="rId1">
            <a:duotone>
              <a:schemeClr val="phClr">
                <a:tint val="96000"/>
                <a:satMod val="130000"/>
                <a:lumMod val="50000"/>
              </a:schemeClr>
              <a:schemeClr val="phClr">
                <a:tint val="96000"/>
                <a:satMod val="114000"/>
                <a:lumMod val="114000"/>
              </a:schemeClr>
            </a:duotone>
          </a:blip>
          <a:stretch/>
        </a:blipFill>
      </a:bgFillStyleLst>
    </a:fmtScheme>
  </a:themeElements>
  <a:objectDefaults/>
  <a:extraClrSchemeLst/>
</a:theme>
</file>

<file path=ppt/theme/themeOverride1.xml><?xml version="1.0" encoding="utf-8"?>
<a:themeOverride xmlns:a="http://schemas.openxmlformats.org/drawingml/2006/main">
  <a:clrScheme name="ウェーブ">
    <a:dk1>
      <a:sysClr val="windowText" lastClr="000000"/>
    </a:dk1>
    <a:lt1>
      <a:sysClr val="window" lastClr="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themeOverride>
</file>

<file path=docProps/app.xml><?xml version="1.0" encoding="utf-8"?>
<Properties xmlns="http://schemas.openxmlformats.org/officeDocument/2006/extended-properties" xmlns:vt="http://schemas.openxmlformats.org/officeDocument/2006/docPropsVTypes">
  <Template/>
  <TotalTime>1254</TotalTime>
  <Words>418</Words>
  <Application>Microsoft Office PowerPoint</Application>
  <PresentationFormat>画面に合わせる (4:3)</PresentationFormat>
  <Paragraphs>100</Paragraphs>
  <Slides>18</Slides>
  <Notes>0</Notes>
  <HiddenSlides>0</HiddenSlides>
  <MMClips>0</MMClips>
  <ScaleCrop>false</ScaleCrop>
  <HeadingPairs>
    <vt:vector size="4" baseType="variant">
      <vt:variant>
        <vt:lpstr>テーマ</vt:lpstr>
      </vt:variant>
      <vt:variant>
        <vt:i4>1</vt:i4>
      </vt:variant>
      <vt:variant>
        <vt:lpstr>スライド タイトル</vt:lpstr>
      </vt:variant>
      <vt:variant>
        <vt:i4>18</vt:i4>
      </vt:variant>
    </vt:vector>
  </HeadingPairs>
  <TitlesOfParts>
    <vt:vector size="19" baseType="lpstr">
      <vt:lpstr>ウェーブ</vt:lpstr>
      <vt:lpstr>ドラえもんの秘密道具が 実現したら</vt:lpstr>
      <vt:lpstr> タケコプター</vt:lpstr>
      <vt:lpstr>タケコプター</vt:lpstr>
      <vt:lpstr>タケコプター</vt:lpstr>
      <vt:lpstr>タケコプター</vt:lpstr>
      <vt:lpstr>タケコプター</vt:lpstr>
      <vt:lpstr> どこでもドア</vt:lpstr>
      <vt:lpstr>どこでもドア</vt:lpstr>
      <vt:lpstr>どこでもドア</vt:lpstr>
      <vt:lpstr>どこでもドア</vt:lpstr>
      <vt:lpstr>どこでもドア</vt:lpstr>
      <vt:lpstr>夢確かめ機</vt:lpstr>
      <vt:lpstr>夢確かめ機</vt:lpstr>
      <vt:lpstr>もしもボックス</vt:lpstr>
      <vt:lpstr>もしもボックス</vt:lpstr>
      <vt:lpstr>もしもボックス</vt:lpstr>
      <vt:lpstr>まとめ</vt:lpstr>
      <vt:lpstr>ご清聴ありがとうございました</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ドラえもんの秘密道具が実現した場合の社会に対する影響についての考察</dc:title>
  <dc:creator>ocjapan</dc:creator>
  <cp:lastModifiedBy>ocjapan</cp:lastModifiedBy>
  <cp:revision>39</cp:revision>
  <dcterms:created xsi:type="dcterms:W3CDTF">2013-02-01T06:41:38Z</dcterms:created>
  <dcterms:modified xsi:type="dcterms:W3CDTF">2013-04-19T07:11:36Z</dcterms:modified>
</cp:coreProperties>
</file>